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0" r:id="rId4"/>
  </p:sldMasterIdLst>
  <p:notesMasterIdLst>
    <p:notesMasterId r:id="rId15"/>
  </p:notesMasterIdLst>
  <p:sldIdLst>
    <p:sldId id="272" r:id="rId5"/>
    <p:sldId id="257" r:id="rId6"/>
    <p:sldId id="262" r:id="rId7"/>
    <p:sldId id="260" r:id="rId8"/>
    <p:sldId id="273" r:id="rId9"/>
    <p:sldId id="275" r:id="rId10"/>
    <p:sldId id="276" r:id="rId11"/>
    <p:sldId id="277" r:id="rId12"/>
    <p:sldId id="278"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2" autoAdjust="0"/>
    <p:restoredTop sz="93202"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nanjay Barge" userId="603ab6b1d6f66d97" providerId="LiveId" clId="{03656887-7EED-45F8-B41E-8A82D00B0587}"/>
    <pc:docChg chg="undo custSel addSld delSld modSld">
      <pc:chgData name="Dhananjay Barge" userId="603ab6b1d6f66d97" providerId="LiveId" clId="{03656887-7EED-45F8-B41E-8A82D00B0587}" dt="2022-03-05T22:18:51.902" v="7259" actId="20577"/>
      <pc:docMkLst>
        <pc:docMk/>
      </pc:docMkLst>
      <pc:sldChg chg="delSp modSp mod">
        <pc:chgData name="Dhananjay Barge" userId="603ab6b1d6f66d97" providerId="LiveId" clId="{03656887-7EED-45F8-B41E-8A82D00B0587}" dt="2022-03-05T22:15:43.397" v="7166" actId="20577"/>
        <pc:sldMkLst>
          <pc:docMk/>
          <pc:sldMk cId="2233391020" sldId="257"/>
        </pc:sldMkLst>
        <pc:spChg chg="mod">
          <ac:chgData name="Dhananjay Barge" userId="603ab6b1d6f66d97" providerId="LiveId" clId="{03656887-7EED-45F8-B41E-8A82D00B0587}" dt="2022-03-05T22:15:43.397" v="7166" actId="20577"/>
          <ac:spMkLst>
            <pc:docMk/>
            <pc:sldMk cId="2233391020" sldId="257"/>
            <ac:spMk id="3" creationId="{193CA132-7D5D-4211-B55D-004BEBAF221D}"/>
          </ac:spMkLst>
        </pc:spChg>
        <pc:spChg chg="del">
          <ac:chgData name="Dhananjay Barge" userId="603ab6b1d6f66d97" providerId="LiveId" clId="{03656887-7EED-45F8-B41E-8A82D00B0587}" dt="2022-03-05T22:06:44.146" v="6739" actId="478"/>
          <ac:spMkLst>
            <pc:docMk/>
            <pc:sldMk cId="2233391020" sldId="257"/>
            <ac:spMk id="16" creationId="{95DF7CD3-0A75-4DF4-8D0D-D9476E843584}"/>
          </ac:spMkLst>
        </pc:spChg>
        <pc:spChg chg="del">
          <ac:chgData name="Dhananjay Barge" userId="603ab6b1d6f66d97" providerId="LiveId" clId="{03656887-7EED-45F8-B41E-8A82D00B0587}" dt="2022-03-05T22:06:38.437" v="6738" actId="478"/>
          <ac:spMkLst>
            <pc:docMk/>
            <pc:sldMk cId="2233391020" sldId="257"/>
            <ac:spMk id="17" creationId="{9011F41C-F343-402F-840A-70C98C309B5D}"/>
          </ac:spMkLst>
        </pc:spChg>
      </pc:sldChg>
      <pc:sldChg chg="del">
        <pc:chgData name="Dhananjay Barge" userId="603ab6b1d6f66d97" providerId="LiveId" clId="{03656887-7EED-45F8-B41E-8A82D00B0587}" dt="2022-03-04T15:19:08.880" v="2621" actId="47"/>
        <pc:sldMkLst>
          <pc:docMk/>
          <pc:sldMk cId="4258045973" sldId="258"/>
        </pc:sldMkLst>
      </pc:sldChg>
      <pc:sldChg chg="del">
        <pc:chgData name="Dhananjay Barge" userId="603ab6b1d6f66d97" providerId="LiveId" clId="{03656887-7EED-45F8-B41E-8A82D00B0587}" dt="2022-03-04T15:19:02.852" v="2620" actId="47"/>
        <pc:sldMkLst>
          <pc:docMk/>
          <pc:sldMk cId="1806520590" sldId="259"/>
        </pc:sldMkLst>
      </pc:sldChg>
      <pc:sldChg chg="addSp delSp modSp mod">
        <pc:chgData name="Dhananjay Barge" userId="603ab6b1d6f66d97" providerId="LiveId" clId="{03656887-7EED-45F8-B41E-8A82D00B0587}" dt="2022-03-05T22:07:03.283" v="6744" actId="478"/>
        <pc:sldMkLst>
          <pc:docMk/>
          <pc:sldMk cId="2193031901" sldId="260"/>
        </pc:sldMkLst>
        <pc:spChg chg="mod">
          <ac:chgData name="Dhananjay Barge" userId="603ab6b1d6f66d97" providerId="LiveId" clId="{03656887-7EED-45F8-B41E-8A82D00B0587}" dt="2022-03-04T12:02:03.343" v="1794" actId="20577"/>
          <ac:spMkLst>
            <pc:docMk/>
            <pc:sldMk cId="2193031901" sldId="260"/>
            <ac:spMk id="2" creationId="{5C526D7E-EC6D-4B21-BCCC-32A29B9B2B33}"/>
          </ac:spMkLst>
        </pc:spChg>
        <pc:spChg chg="add mod">
          <ac:chgData name="Dhananjay Barge" userId="603ab6b1d6f66d97" providerId="LiveId" clId="{03656887-7EED-45F8-B41E-8A82D00B0587}" dt="2022-03-04T19:22:43.490" v="6375" actId="20577"/>
          <ac:spMkLst>
            <pc:docMk/>
            <pc:sldMk cId="2193031901" sldId="260"/>
            <ac:spMk id="4" creationId="{06A50A4F-3910-49B8-A482-7524061C7885}"/>
          </ac:spMkLst>
        </pc:spChg>
        <pc:spChg chg="del">
          <ac:chgData name="Dhananjay Barge" userId="603ab6b1d6f66d97" providerId="LiveId" clId="{03656887-7EED-45F8-B41E-8A82D00B0587}" dt="2022-03-05T22:07:03.283" v="6744" actId="478"/>
          <ac:spMkLst>
            <pc:docMk/>
            <pc:sldMk cId="2193031901" sldId="260"/>
            <ac:spMk id="7" creationId="{A9519990-A996-48EC-8D68-FC0C32AF6178}"/>
          </ac:spMkLst>
        </pc:spChg>
        <pc:spChg chg="del">
          <ac:chgData name="Dhananjay Barge" userId="603ab6b1d6f66d97" providerId="LiveId" clId="{03656887-7EED-45F8-B41E-8A82D00B0587}" dt="2022-03-05T22:06:59.375" v="6743" actId="478"/>
          <ac:spMkLst>
            <pc:docMk/>
            <pc:sldMk cId="2193031901" sldId="260"/>
            <ac:spMk id="8" creationId="{29B69BDD-56F6-401C-BD03-14C6858109E3}"/>
          </ac:spMkLst>
        </pc:spChg>
        <pc:graphicFrameChg chg="del mod">
          <ac:chgData name="Dhananjay Barge" userId="603ab6b1d6f66d97" providerId="LiveId" clId="{03656887-7EED-45F8-B41E-8A82D00B0587}" dt="2022-03-04T11:50:31.630" v="612" actId="478"/>
          <ac:graphicFrameMkLst>
            <pc:docMk/>
            <pc:sldMk cId="2193031901" sldId="260"/>
            <ac:graphicFrameMk id="6" creationId="{BAC534BD-9611-4249-85C9-8EDD2F3C9229}"/>
          </ac:graphicFrameMkLst>
        </pc:graphicFrameChg>
      </pc:sldChg>
      <pc:sldChg chg="addSp delSp modSp mod">
        <pc:chgData name="Dhananjay Barge" userId="603ab6b1d6f66d97" providerId="LiveId" clId="{03656887-7EED-45F8-B41E-8A82D00B0587}" dt="2022-03-05T22:06:54.164" v="6742" actId="478"/>
        <pc:sldMkLst>
          <pc:docMk/>
          <pc:sldMk cId="4250089896" sldId="262"/>
        </pc:sldMkLst>
        <pc:spChg chg="mod">
          <ac:chgData name="Dhananjay Barge" userId="603ab6b1d6f66d97" providerId="LiveId" clId="{03656887-7EED-45F8-B41E-8A82D00B0587}" dt="2022-03-04T19:20:53.511" v="6313" actId="20577"/>
          <ac:spMkLst>
            <pc:docMk/>
            <pc:sldMk cId="4250089896" sldId="262"/>
            <ac:spMk id="3" creationId="{F9529D8B-2C12-43D2-BC28-8FA4895C977A}"/>
          </ac:spMkLst>
        </pc:spChg>
        <pc:spChg chg="add del mod">
          <ac:chgData name="Dhananjay Barge" userId="603ab6b1d6f66d97" providerId="LiveId" clId="{03656887-7EED-45F8-B41E-8A82D00B0587}" dt="2022-03-04T11:43:07.369" v="1" actId="478"/>
          <ac:spMkLst>
            <pc:docMk/>
            <pc:sldMk cId="4250089896" sldId="262"/>
            <ac:spMk id="5" creationId="{7DAB85EA-DED8-4E06-842F-A85ADDDABD7A}"/>
          </ac:spMkLst>
        </pc:spChg>
        <pc:spChg chg="add del mod">
          <ac:chgData name="Dhananjay Barge" userId="603ab6b1d6f66d97" providerId="LiveId" clId="{03656887-7EED-45F8-B41E-8A82D00B0587}" dt="2022-03-04T11:43:13.650" v="3" actId="478"/>
          <ac:spMkLst>
            <pc:docMk/>
            <pc:sldMk cId="4250089896" sldId="262"/>
            <ac:spMk id="7" creationId="{C3D11C7D-DC22-444A-A955-D69B98D54F82}"/>
          </ac:spMkLst>
        </pc:spChg>
        <pc:spChg chg="add del mod">
          <ac:chgData name="Dhananjay Barge" userId="603ab6b1d6f66d97" providerId="LiveId" clId="{03656887-7EED-45F8-B41E-8A82D00B0587}" dt="2022-03-04T11:43:27.501" v="6" actId="478"/>
          <ac:spMkLst>
            <pc:docMk/>
            <pc:sldMk cId="4250089896" sldId="262"/>
            <ac:spMk id="11" creationId="{1EDC973F-5B2C-432A-82E9-3B41240DBEE5}"/>
          </ac:spMkLst>
        </pc:spChg>
        <pc:spChg chg="del">
          <ac:chgData name="Dhananjay Barge" userId="603ab6b1d6f66d97" providerId="LiveId" clId="{03656887-7EED-45F8-B41E-8A82D00B0587}" dt="2022-03-05T22:06:54.164" v="6742" actId="478"/>
          <ac:spMkLst>
            <pc:docMk/>
            <pc:sldMk cId="4250089896" sldId="262"/>
            <ac:spMk id="13" creationId="{E4173B87-9391-46E5-96E6-9D2A0772426B}"/>
          </ac:spMkLst>
        </pc:spChg>
        <pc:spChg chg="del mod">
          <ac:chgData name="Dhananjay Barge" userId="603ab6b1d6f66d97" providerId="LiveId" clId="{03656887-7EED-45F8-B41E-8A82D00B0587}" dt="2022-03-05T22:06:50.603" v="6741" actId="478"/>
          <ac:spMkLst>
            <pc:docMk/>
            <pc:sldMk cId="4250089896" sldId="262"/>
            <ac:spMk id="14" creationId="{10BD52C4-306B-4FA3-8235-FAE3F72C064F}"/>
          </ac:spMkLst>
        </pc:spChg>
        <pc:picChg chg="del">
          <ac:chgData name="Dhananjay Barge" userId="603ab6b1d6f66d97" providerId="LiveId" clId="{03656887-7EED-45F8-B41E-8A82D00B0587}" dt="2022-03-04T11:43:02.398" v="0" actId="478"/>
          <ac:picMkLst>
            <pc:docMk/>
            <pc:sldMk cId="4250089896" sldId="262"/>
            <ac:picMk id="8" creationId="{F9CB6B5C-CC4C-49BD-96A3-CBE188D3D1D1}"/>
          </ac:picMkLst>
        </pc:picChg>
        <pc:picChg chg="del">
          <ac:chgData name="Dhananjay Barge" userId="603ab6b1d6f66d97" providerId="LiveId" clId="{03656887-7EED-45F8-B41E-8A82D00B0587}" dt="2022-03-04T11:43:23.608" v="5" actId="478"/>
          <ac:picMkLst>
            <pc:docMk/>
            <pc:sldMk cId="4250089896" sldId="262"/>
            <ac:picMk id="10" creationId="{517F2C9B-7C2D-45DA-928A-D0AC3E7694F6}"/>
          </ac:picMkLst>
        </pc:picChg>
        <pc:picChg chg="del">
          <ac:chgData name="Dhananjay Barge" userId="603ab6b1d6f66d97" providerId="LiveId" clId="{03656887-7EED-45F8-B41E-8A82D00B0587}" dt="2022-03-04T11:43:09.659" v="2" actId="478"/>
          <ac:picMkLst>
            <pc:docMk/>
            <pc:sldMk cId="4250089896" sldId="262"/>
            <ac:picMk id="12" creationId="{B466B10D-3068-493B-874B-7199B529DF76}"/>
          </ac:picMkLst>
        </pc:picChg>
      </pc:sldChg>
      <pc:sldChg chg="del">
        <pc:chgData name="Dhananjay Barge" userId="603ab6b1d6f66d97" providerId="LiveId" clId="{03656887-7EED-45F8-B41E-8A82D00B0587}" dt="2022-03-04T19:19:35.050" v="6242" actId="47"/>
        <pc:sldMkLst>
          <pc:docMk/>
          <pc:sldMk cId="1211995302" sldId="263"/>
        </pc:sldMkLst>
      </pc:sldChg>
      <pc:sldChg chg="delSp modSp mod">
        <pc:chgData name="Dhananjay Barge" userId="603ab6b1d6f66d97" providerId="LiveId" clId="{03656887-7EED-45F8-B41E-8A82D00B0587}" dt="2022-03-05T22:07:19.211" v="6747" actId="478"/>
        <pc:sldMkLst>
          <pc:docMk/>
          <pc:sldMk cId="850743011" sldId="264"/>
        </pc:sldMkLst>
        <pc:spChg chg="mod">
          <ac:chgData name="Dhananjay Barge" userId="603ab6b1d6f66d97" providerId="LiveId" clId="{03656887-7EED-45F8-B41E-8A82D00B0587}" dt="2022-03-04T19:20:07.494" v="6300" actId="20577"/>
          <ac:spMkLst>
            <pc:docMk/>
            <pc:sldMk cId="850743011" sldId="264"/>
            <ac:spMk id="3" creationId="{6E155294-59B0-43EB-94D1-0BF9E1754452}"/>
          </ac:spMkLst>
        </pc:spChg>
        <pc:spChg chg="del">
          <ac:chgData name="Dhananjay Barge" userId="603ab6b1d6f66d97" providerId="LiveId" clId="{03656887-7EED-45F8-B41E-8A82D00B0587}" dt="2022-03-05T22:07:19.211" v="6747" actId="478"/>
          <ac:spMkLst>
            <pc:docMk/>
            <pc:sldMk cId="850743011" sldId="264"/>
            <ac:spMk id="7" creationId="{C3BFE555-2533-4F0C-BB39-9B41C67425E0}"/>
          </ac:spMkLst>
        </pc:spChg>
        <pc:spChg chg="del mod">
          <ac:chgData name="Dhananjay Barge" userId="603ab6b1d6f66d97" providerId="LiveId" clId="{03656887-7EED-45F8-B41E-8A82D00B0587}" dt="2022-03-05T22:07:14.303" v="6746" actId="478"/>
          <ac:spMkLst>
            <pc:docMk/>
            <pc:sldMk cId="850743011" sldId="264"/>
            <ac:spMk id="8" creationId="{E245DF86-2313-401C-B445-F7FC489983B7}"/>
          </ac:spMkLst>
        </pc:spChg>
      </pc:sldChg>
      <pc:sldChg chg="del">
        <pc:chgData name="Dhananjay Barge" userId="603ab6b1d6f66d97" providerId="LiveId" clId="{03656887-7EED-45F8-B41E-8A82D00B0587}" dt="2022-03-04T15:19:10.400" v="2622" actId="47"/>
        <pc:sldMkLst>
          <pc:docMk/>
          <pc:sldMk cId="3643072968" sldId="265"/>
        </pc:sldMkLst>
      </pc:sldChg>
      <pc:sldChg chg="del">
        <pc:chgData name="Dhananjay Barge" userId="603ab6b1d6f66d97" providerId="LiveId" clId="{03656887-7EED-45F8-B41E-8A82D00B0587}" dt="2022-03-04T19:19:43.077" v="6244" actId="47"/>
        <pc:sldMkLst>
          <pc:docMk/>
          <pc:sldMk cId="1451757259" sldId="266"/>
        </pc:sldMkLst>
      </pc:sldChg>
      <pc:sldChg chg="del">
        <pc:chgData name="Dhananjay Barge" userId="603ab6b1d6f66d97" providerId="LiveId" clId="{03656887-7EED-45F8-B41E-8A82D00B0587}" dt="2022-03-04T19:19:40.584" v="6243" actId="47"/>
        <pc:sldMkLst>
          <pc:docMk/>
          <pc:sldMk cId="2956612343" sldId="267"/>
        </pc:sldMkLst>
      </pc:sldChg>
      <pc:sldChg chg="modSp mod">
        <pc:chgData name="Dhananjay Barge" userId="603ab6b1d6f66d97" providerId="LiveId" clId="{03656887-7EED-45F8-B41E-8A82D00B0587}" dt="2022-03-05T22:16:11.346" v="7179" actId="20577"/>
        <pc:sldMkLst>
          <pc:docMk/>
          <pc:sldMk cId="331669714" sldId="272"/>
        </pc:sldMkLst>
        <pc:spChg chg="mod">
          <ac:chgData name="Dhananjay Barge" userId="603ab6b1d6f66d97" providerId="LiveId" clId="{03656887-7EED-45F8-B41E-8A82D00B0587}" dt="2022-03-05T22:16:11.346" v="7179" actId="20577"/>
          <ac:spMkLst>
            <pc:docMk/>
            <pc:sldMk cId="331669714" sldId="272"/>
            <ac:spMk id="5" creationId="{EF502785-6557-4038-9743-2ABFF39CB24A}"/>
          </ac:spMkLst>
        </pc:spChg>
      </pc:sldChg>
      <pc:sldChg chg="addSp delSp modSp mod modClrScheme chgLayout">
        <pc:chgData name="Dhananjay Barge" userId="603ab6b1d6f66d97" providerId="LiveId" clId="{03656887-7EED-45F8-B41E-8A82D00B0587}" dt="2022-03-05T22:06:08.264" v="6721" actId="478"/>
        <pc:sldMkLst>
          <pc:docMk/>
          <pc:sldMk cId="2072775290" sldId="273"/>
        </pc:sldMkLst>
        <pc:spChg chg="mod ord">
          <ac:chgData name="Dhananjay Barge" userId="603ab6b1d6f66d97" providerId="LiveId" clId="{03656887-7EED-45F8-B41E-8A82D00B0587}" dt="2022-03-04T18:35:17.956" v="3474" actId="20577"/>
          <ac:spMkLst>
            <pc:docMk/>
            <pc:sldMk cId="2072775290" sldId="273"/>
            <ac:spMk id="2" creationId="{33EA32F0-1738-4EDC-912D-4960AC57BFFE}"/>
          </ac:spMkLst>
        </pc:spChg>
        <pc:spChg chg="del mod ord">
          <ac:chgData name="Dhananjay Barge" userId="603ab6b1d6f66d97" providerId="LiveId" clId="{03656887-7EED-45F8-B41E-8A82D00B0587}" dt="2022-03-05T22:06:08.264" v="6721" actId="478"/>
          <ac:spMkLst>
            <pc:docMk/>
            <pc:sldMk cId="2072775290" sldId="273"/>
            <ac:spMk id="4" creationId="{FC0E138E-D6FE-4599-BAE1-8B7B66671FD2}"/>
          </ac:spMkLst>
        </pc:spChg>
        <pc:spChg chg="del mod ord">
          <ac:chgData name="Dhananjay Barge" userId="603ab6b1d6f66d97" providerId="LiveId" clId="{03656887-7EED-45F8-B41E-8A82D00B0587}" dt="2022-03-05T22:06:02.670" v="6720" actId="478"/>
          <ac:spMkLst>
            <pc:docMk/>
            <pc:sldMk cId="2072775290" sldId="273"/>
            <ac:spMk id="5" creationId="{202E079E-4276-4B57-A7D9-BB2739332A1D}"/>
          </ac:spMkLst>
        </pc:spChg>
        <pc:spChg chg="mod ord">
          <ac:chgData name="Dhananjay Barge" userId="603ab6b1d6f66d97" providerId="LiveId" clId="{03656887-7EED-45F8-B41E-8A82D00B0587}" dt="2022-03-04T12:21:36.667" v="2242" actId="700"/>
          <ac:spMkLst>
            <pc:docMk/>
            <pc:sldMk cId="2072775290" sldId="273"/>
            <ac:spMk id="6" creationId="{5C0A7D0C-4965-4C81-9F41-C8790BCC75DA}"/>
          </ac:spMkLst>
        </pc:spChg>
        <pc:spChg chg="add mod ord">
          <ac:chgData name="Dhananjay Barge" userId="603ab6b1d6f66d97" providerId="LiveId" clId="{03656887-7EED-45F8-B41E-8A82D00B0587}" dt="2022-03-04T19:29:11.326" v="6615" actId="20577"/>
          <ac:spMkLst>
            <pc:docMk/>
            <pc:sldMk cId="2072775290" sldId="273"/>
            <ac:spMk id="8" creationId="{81C86D5F-084B-4AF8-BD13-B3D1A4FFECD8}"/>
          </ac:spMkLst>
        </pc:spChg>
        <pc:spChg chg="add del mod ord">
          <ac:chgData name="Dhananjay Barge" userId="603ab6b1d6f66d97" providerId="LiveId" clId="{03656887-7EED-45F8-B41E-8A82D00B0587}" dt="2022-03-04T12:21:56.256" v="2247" actId="478"/>
          <ac:spMkLst>
            <pc:docMk/>
            <pc:sldMk cId="2072775290" sldId="273"/>
            <ac:spMk id="10" creationId="{2EFA765A-91DE-406C-84A1-0D5D420E1F88}"/>
          </ac:spMkLst>
        </pc:spChg>
        <pc:spChg chg="add del mod ord">
          <ac:chgData name="Dhananjay Barge" userId="603ab6b1d6f66d97" providerId="LiveId" clId="{03656887-7EED-45F8-B41E-8A82D00B0587}" dt="2022-03-04T12:21:54.011" v="2246" actId="478"/>
          <ac:spMkLst>
            <pc:docMk/>
            <pc:sldMk cId="2072775290" sldId="273"/>
            <ac:spMk id="11" creationId="{FFDD0001-FF66-4D91-A166-62CA9DC54DC5}"/>
          </ac:spMkLst>
        </pc:spChg>
        <pc:spChg chg="add del mod ord">
          <ac:chgData name="Dhananjay Barge" userId="603ab6b1d6f66d97" providerId="LiveId" clId="{03656887-7EED-45F8-B41E-8A82D00B0587}" dt="2022-03-04T12:21:45.084" v="2244" actId="478"/>
          <ac:spMkLst>
            <pc:docMk/>
            <pc:sldMk cId="2072775290" sldId="273"/>
            <ac:spMk id="12" creationId="{FBC4EFDE-7D4D-4C35-A910-441E42B68484}"/>
          </ac:spMkLst>
        </pc:spChg>
        <pc:spChg chg="add mod">
          <ac:chgData name="Dhananjay Barge" userId="603ab6b1d6f66d97" providerId="LiveId" clId="{03656887-7EED-45F8-B41E-8A82D00B0587}" dt="2022-03-04T18:48:41.197" v="3638" actId="164"/>
          <ac:spMkLst>
            <pc:docMk/>
            <pc:sldMk cId="2072775290" sldId="273"/>
            <ac:spMk id="23" creationId="{AA04B74B-91B8-4B4E-9C8D-D71A12686176}"/>
          </ac:spMkLst>
        </pc:spChg>
        <pc:spChg chg="add del mod">
          <ac:chgData name="Dhananjay Barge" userId="603ab6b1d6f66d97" providerId="LiveId" clId="{03656887-7EED-45F8-B41E-8A82D00B0587}" dt="2022-03-04T12:35:05.183" v="2287" actId="478"/>
          <ac:spMkLst>
            <pc:docMk/>
            <pc:sldMk cId="2072775290" sldId="273"/>
            <ac:spMk id="25" creationId="{2C2D131A-BCF3-47F6-8CED-6F8318869F79}"/>
          </ac:spMkLst>
        </pc:spChg>
        <pc:spChg chg="add mod">
          <ac:chgData name="Dhananjay Barge" userId="603ab6b1d6f66d97" providerId="LiveId" clId="{03656887-7EED-45F8-B41E-8A82D00B0587}" dt="2022-03-04T18:48:41.197" v="3638" actId="164"/>
          <ac:spMkLst>
            <pc:docMk/>
            <pc:sldMk cId="2072775290" sldId="273"/>
            <ac:spMk id="26" creationId="{6AD12A47-3049-4298-9986-97209F3676E7}"/>
          </ac:spMkLst>
        </pc:spChg>
        <pc:spChg chg="add mod">
          <ac:chgData name="Dhananjay Barge" userId="603ab6b1d6f66d97" providerId="LiveId" clId="{03656887-7EED-45F8-B41E-8A82D00B0587}" dt="2022-03-04T18:48:41.197" v="3638" actId="164"/>
          <ac:spMkLst>
            <pc:docMk/>
            <pc:sldMk cId="2072775290" sldId="273"/>
            <ac:spMk id="27" creationId="{C9A232E5-DF55-484E-B2C7-5645536ACACF}"/>
          </ac:spMkLst>
        </pc:spChg>
        <pc:spChg chg="add mod">
          <ac:chgData name="Dhananjay Barge" userId="603ab6b1d6f66d97" providerId="LiveId" clId="{03656887-7EED-45F8-B41E-8A82D00B0587}" dt="2022-03-04T18:48:41.197" v="3638" actId="164"/>
          <ac:spMkLst>
            <pc:docMk/>
            <pc:sldMk cId="2072775290" sldId="273"/>
            <ac:spMk id="28" creationId="{BFF7E15C-5B1F-49E3-A91F-420923BB0A8C}"/>
          </ac:spMkLst>
        </pc:spChg>
        <pc:spChg chg="add mod">
          <ac:chgData name="Dhananjay Barge" userId="603ab6b1d6f66d97" providerId="LiveId" clId="{03656887-7EED-45F8-B41E-8A82D00B0587}" dt="2022-03-04T18:48:41.197" v="3638" actId="164"/>
          <ac:spMkLst>
            <pc:docMk/>
            <pc:sldMk cId="2072775290" sldId="273"/>
            <ac:spMk id="29" creationId="{2314B9BB-AE12-4645-8900-A032CBD030BF}"/>
          </ac:spMkLst>
        </pc:spChg>
        <pc:spChg chg="add mod">
          <ac:chgData name="Dhananjay Barge" userId="603ab6b1d6f66d97" providerId="LiveId" clId="{03656887-7EED-45F8-B41E-8A82D00B0587}" dt="2022-03-04T18:48:41.197" v="3638" actId="164"/>
          <ac:spMkLst>
            <pc:docMk/>
            <pc:sldMk cId="2072775290" sldId="273"/>
            <ac:spMk id="30" creationId="{CA75B1F9-F2D7-4B92-9C0D-19367724ED29}"/>
          </ac:spMkLst>
        </pc:spChg>
        <pc:spChg chg="add mod">
          <ac:chgData name="Dhananjay Barge" userId="603ab6b1d6f66d97" providerId="LiveId" clId="{03656887-7EED-45F8-B41E-8A82D00B0587}" dt="2022-03-04T18:48:41.197" v="3638" actId="164"/>
          <ac:spMkLst>
            <pc:docMk/>
            <pc:sldMk cId="2072775290" sldId="273"/>
            <ac:spMk id="31" creationId="{406E5866-F61A-400C-8F91-61DF8ECBA81A}"/>
          </ac:spMkLst>
        </pc:spChg>
        <pc:spChg chg="add mod">
          <ac:chgData name="Dhananjay Barge" userId="603ab6b1d6f66d97" providerId="LiveId" clId="{03656887-7EED-45F8-B41E-8A82D00B0587}" dt="2022-03-04T18:48:41.197" v="3638" actId="164"/>
          <ac:spMkLst>
            <pc:docMk/>
            <pc:sldMk cId="2072775290" sldId="273"/>
            <ac:spMk id="32" creationId="{D69F7CC8-B8F4-458F-A12B-6BAF85960870}"/>
          </ac:spMkLst>
        </pc:spChg>
        <pc:spChg chg="add mod">
          <ac:chgData name="Dhananjay Barge" userId="603ab6b1d6f66d97" providerId="LiveId" clId="{03656887-7EED-45F8-B41E-8A82D00B0587}" dt="2022-03-04T18:48:41.197" v="3638" actId="164"/>
          <ac:spMkLst>
            <pc:docMk/>
            <pc:sldMk cId="2072775290" sldId="273"/>
            <ac:spMk id="34" creationId="{81F80B67-4F04-4D3A-9E07-E59FC0A97005}"/>
          </ac:spMkLst>
        </pc:spChg>
        <pc:spChg chg="add mod">
          <ac:chgData name="Dhananjay Barge" userId="603ab6b1d6f66d97" providerId="LiveId" clId="{03656887-7EED-45F8-B41E-8A82D00B0587}" dt="2022-03-04T18:48:41.197" v="3638" actId="164"/>
          <ac:spMkLst>
            <pc:docMk/>
            <pc:sldMk cId="2072775290" sldId="273"/>
            <ac:spMk id="35" creationId="{14C5BE5A-B371-4758-B0AC-50AE5953CE23}"/>
          </ac:spMkLst>
        </pc:spChg>
        <pc:spChg chg="add mod">
          <ac:chgData name="Dhananjay Barge" userId="603ab6b1d6f66d97" providerId="LiveId" clId="{03656887-7EED-45F8-B41E-8A82D00B0587}" dt="2022-03-04T18:48:41.197" v="3638" actId="164"/>
          <ac:spMkLst>
            <pc:docMk/>
            <pc:sldMk cId="2072775290" sldId="273"/>
            <ac:spMk id="36" creationId="{F5528214-10D7-4536-95ED-1B5DDB13B3D2}"/>
          </ac:spMkLst>
        </pc:spChg>
        <pc:grpChg chg="add mod">
          <ac:chgData name="Dhananjay Barge" userId="603ab6b1d6f66d97" providerId="LiveId" clId="{03656887-7EED-45F8-B41E-8A82D00B0587}" dt="2022-03-04T18:49:00.572" v="3640" actId="1076"/>
          <ac:grpSpMkLst>
            <pc:docMk/>
            <pc:sldMk cId="2072775290" sldId="273"/>
            <ac:grpSpMk id="17" creationId="{F6B4442B-0B39-4CD7-800D-B5F4CBC52E18}"/>
          </ac:grpSpMkLst>
        </pc:grpChg>
        <pc:graphicFrameChg chg="del">
          <ac:chgData name="Dhananjay Barge" userId="603ab6b1d6f66d97" providerId="LiveId" clId="{03656887-7EED-45F8-B41E-8A82D00B0587}" dt="2022-03-04T12:04:20.594" v="1816" actId="478"/>
          <ac:graphicFrameMkLst>
            <pc:docMk/>
            <pc:sldMk cId="2072775290" sldId="273"/>
            <ac:graphicFrameMk id="7" creationId="{B7394432-BA72-4559-82ED-85E55064B531}"/>
          </ac:graphicFrameMkLst>
        </pc:graphicFrameChg>
        <pc:picChg chg="add mod">
          <ac:chgData name="Dhananjay Barge" userId="603ab6b1d6f66d97" providerId="LiveId" clId="{03656887-7EED-45F8-B41E-8A82D00B0587}" dt="2022-03-04T18:48:41.197" v="3638" actId="164"/>
          <ac:picMkLst>
            <pc:docMk/>
            <pc:sldMk cId="2072775290" sldId="273"/>
            <ac:picMk id="7" creationId="{DECF4672-C72A-400F-A40A-DC8B98083A56}"/>
          </ac:picMkLst>
        </pc:picChg>
        <pc:picChg chg="add del mod">
          <ac:chgData name="Dhananjay Barge" userId="603ab6b1d6f66d97" providerId="LiveId" clId="{03656887-7EED-45F8-B41E-8A82D00B0587}" dt="2022-03-04T12:21:18.379" v="2241" actId="478"/>
          <ac:picMkLst>
            <pc:docMk/>
            <pc:sldMk cId="2072775290" sldId="273"/>
            <ac:picMk id="9" creationId="{119EDCDC-EB6E-41A2-ACC8-17955FE20AB9}"/>
          </ac:picMkLst>
        </pc:picChg>
        <pc:picChg chg="add mod">
          <ac:chgData name="Dhananjay Barge" userId="603ab6b1d6f66d97" providerId="LiveId" clId="{03656887-7EED-45F8-B41E-8A82D00B0587}" dt="2022-03-04T18:48:41.197" v="3638" actId="164"/>
          <ac:picMkLst>
            <pc:docMk/>
            <pc:sldMk cId="2072775290" sldId="273"/>
            <ac:picMk id="10" creationId="{E40AD0D1-C0CF-418F-A5EC-33C281BD1B30}"/>
          </ac:picMkLst>
        </pc:picChg>
        <pc:picChg chg="add mod">
          <ac:chgData name="Dhananjay Barge" userId="603ab6b1d6f66d97" providerId="LiveId" clId="{03656887-7EED-45F8-B41E-8A82D00B0587}" dt="2022-03-04T18:48:41.197" v="3638" actId="164"/>
          <ac:picMkLst>
            <pc:docMk/>
            <pc:sldMk cId="2072775290" sldId="273"/>
            <ac:picMk id="12" creationId="{D4B9AD60-9D91-4DF1-BAB0-56F037B02EC7}"/>
          </ac:picMkLst>
        </pc:picChg>
        <pc:picChg chg="add mod">
          <ac:chgData name="Dhananjay Barge" userId="603ab6b1d6f66d97" providerId="LiveId" clId="{03656887-7EED-45F8-B41E-8A82D00B0587}" dt="2022-03-04T18:48:41.197" v="3638" actId="164"/>
          <ac:picMkLst>
            <pc:docMk/>
            <pc:sldMk cId="2072775290" sldId="273"/>
            <ac:picMk id="14" creationId="{C0E22297-72B8-4C03-B085-04E736036186}"/>
          </ac:picMkLst>
        </pc:picChg>
        <pc:picChg chg="add mod">
          <ac:chgData name="Dhananjay Barge" userId="603ab6b1d6f66d97" providerId="LiveId" clId="{03656887-7EED-45F8-B41E-8A82D00B0587}" dt="2022-03-04T18:48:41.197" v="3638" actId="164"/>
          <ac:picMkLst>
            <pc:docMk/>
            <pc:sldMk cId="2072775290" sldId="273"/>
            <ac:picMk id="15" creationId="{E124B1EB-B644-4ED6-8921-ADBB15416F88}"/>
          </ac:picMkLst>
        </pc:picChg>
        <pc:picChg chg="add mod">
          <ac:chgData name="Dhananjay Barge" userId="603ab6b1d6f66d97" providerId="LiveId" clId="{03656887-7EED-45F8-B41E-8A82D00B0587}" dt="2022-03-04T18:48:41.197" v="3638" actId="164"/>
          <ac:picMkLst>
            <pc:docMk/>
            <pc:sldMk cId="2072775290" sldId="273"/>
            <ac:picMk id="16" creationId="{F3192643-8F54-4946-AA73-BAC96089C757}"/>
          </ac:picMkLst>
        </pc:picChg>
        <pc:picChg chg="add mod">
          <ac:chgData name="Dhananjay Barge" userId="603ab6b1d6f66d97" providerId="LiveId" clId="{03656887-7EED-45F8-B41E-8A82D00B0587}" dt="2022-03-04T18:48:41.197" v="3638" actId="164"/>
          <ac:picMkLst>
            <pc:docMk/>
            <pc:sldMk cId="2072775290" sldId="273"/>
            <ac:picMk id="18" creationId="{E06A0858-9B49-4066-8546-A303F5196B63}"/>
          </ac:picMkLst>
        </pc:picChg>
        <pc:picChg chg="add mod">
          <ac:chgData name="Dhananjay Barge" userId="603ab6b1d6f66d97" providerId="LiveId" clId="{03656887-7EED-45F8-B41E-8A82D00B0587}" dt="2022-03-04T18:48:41.197" v="3638" actId="164"/>
          <ac:picMkLst>
            <pc:docMk/>
            <pc:sldMk cId="2072775290" sldId="273"/>
            <ac:picMk id="20" creationId="{FAC07C94-D66C-44DD-BC91-236A674C86F0}"/>
          </ac:picMkLst>
        </pc:picChg>
        <pc:picChg chg="add mod">
          <ac:chgData name="Dhananjay Barge" userId="603ab6b1d6f66d97" providerId="LiveId" clId="{03656887-7EED-45F8-B41E-8A82D00B0587}" dt="2022-03-04T18:48:41.197" v="3638" actId="164"/>
          <ac:picMkLst>
            <pc:docMk/>
            <pc:sldMk cId="2072775290" sldId="273"/>
            <ac:picMk id="22" creationId="{3B2089C7-236A-4AD1-91D7-48FCF67A0DC5}"/>
          </ac:picMkLst>
        </pc:picChg>
        <pc:picChg chg="add mod">
          <ac:chgData name="Dhananjay Barge" userId="603ab6b1d6f66d97" providerId="LiveId" clId="{03656887-7EED-45F8-B41E-8A82D00B0587}" dt="2022-03-04T18:48:41.197" v="3638" actId="164"/>
          <ac:picMkLst>
            <pc:docMk/>
            <pc:sldMk cId="2072775290" sldId="273"/>
            <ac:picMk id="24" creationId="{41EFF6BC-405A-4E00-B94A-2B9ED9DD4B21}"/>
          </ac:picMkLst>
        </pc:picChg>
        <pc:picChg chg="add mod">
          <ac:chgData name="Dhananjay Barge" userId="603ab6b1d6f66d97" providerId="LiveId" clId="{03656887-7EED-45F8-B41E-8A82D00B0587}" dt="2022-03-04T18:48:41.197" v="3638" actId="164"/>
          <ac:picMkLst>
            <pc:docMk/>
            <pc:sldMk cId="2072775290" sldId="273"/>
            <ac:picMk id="33" creationId="{76A188D7-47E0-4724-A56E-26E5BACAECE4}"/>
          </ac:picMkLst>
        </pc:picChg>
      </pc:sldChg>
      <pc:sldChg chg="modSp del mod">
        <pc:chgData name="Dhananjay Barge" userId="603ab6b1d6f66d97" providerId="LiveId" clId="{03656887-7EED-45F8-B41E-8A82D00B0587}" dt="2022-03-04T19:29:23.873" v="6616" actId="47"/>
        <pc:sldMkLst>
          <pc:docMk/>
          <pc:sldMk cId="2012213559" sldId="274"/>
        </pc:sldMkLst>
        <pc:graphicFrameChg chg="mod modGraphic">
          <ac:chgData name="Dhananjay Barge" userId="603ab6b1d6f66d97" providerId="LiveId" clId="{03656887-7EED-45F8-B41E-8A82D00B0587}" dt="2022-03-04T19:19:08.441" v="6241" actId="113"/>
          <ac:graphicFrameMkLst>
            <pc:docMk/>
            <pc:sldMk cId="2012213559" sldId="274"/>
            <ac:graphicFrameMk id="7" creationId="{F78E5D95-BEAB-4D62-BE19-18BB49582E2B}"/>
          </ac:graphicFrameMkLst>
        </pc:graphicFrameChg>
      </pc:sldChg>
      <pc:sldChg chg="delSp modSp add mod">
        <pc:chgData name="Dhananjay Barge" userId="603ab6b1d6f66d97" providerId="LiveId" clId="{03656887-7EED-45F8-B41E-8A82D00B0587}" dt="2022-03-05T22:05:56.440" v="6719" actId="478"/>
        <pc:sldMkLst>
          <pc:docMk/>
          <pc:sldMk cId="3909588550" sldId="275"/>
        </pc:sldMkLst>
        <pc:spChg chg="mod">
          <ac:chgData name="Dhananjay Barge" userId="603ab6b1d6f66d97" providerId="LiveId" clId="{03656887-7EED-45F8-B41E-8A82D00B0587}" dt="2022-03-04T15:19:32.495" v="2655" actId="20577"/>
          <ac:spMkLst>
            <pc:docMk/>
            <pc:sldMk cId="3909588550" sldId="275"/>
            <ac:spMk id="2" creationId="{33EA32F0-1738-4EDC-912D-4960AC57BFFE}"/>
          </ac:spMkLst>
        </pc:spChg>
        <pc:spChg chg="del">
          <ac:chgData name="Dhananjay Barge" userId="603ab6b1d6f66d97" providerId="LiveId" clId="{03656887-7EED-45F8-B41E-8A82D00B0587}" dt="2022-03-05T22:05:56.440" v="6719" actId="478"/>
          <ac:spMkLst>
            <pc:docMk/>
            <pc:sldMk cId="3909588550" sldId="275"/>
            <ac:spMk id="4" creationId="{FC0E138E-D6FE-4599-BAE1-8B7B66671FD2}"/>
          </ac:spMkLst>
        </pc:spChg>
        <pc:spChg chg="del">
          <ac:chgData name="Dhananjay Barge" userId="603ab6b1d6f66d97" providerId="LiveId" clId="{03656887-7EED-45F8-B41E-8A82D00B0587}" dt="2022-03-05T22:05:52.767" v="6718" actId="478"/>
          <ac:spMkLst>
            <pc:docMk/>
            <pc:sldMk cId="3909588550" sldId="275"/>
            <ac:spMk id="5" creationId="{202E079E-4276-4B57-A7D9-BB2739332A1D}"/>
          </ac:spMkLst>
        </pc:spChg>
        <pc:spChg chg="mod">
          <ac:chgData name="Dhananjay Barge" userId="603ab6b1d6f66d97" providerId="LiveId" clId="{03656887-7EED-45F8-B41E-8A82D00B0587}" dt="2022-03-04T15:39:11.504" v="3395" actId="20577"/>
          <ac:spMkLst>
            <pc:docMk/>
            <pc:sldMk cId="3909588550" sldId="275"/>
            <ac:spMk id="8" creationId="{81C86D5F-084B-4AF8-BD13-B3D1A4FFECD8}"/>
          </ac:spMkLst>
        </pc:spChg>
        <pc:spChg chg="del">
          <ac:chgData name="Dhananjay Barge" userId="603ab6b1d6f66d97" providerId="LiveId" clId="{03656887-7EED-45F8-B41E-8A82D00B0587}" dt="2022-03-04T15:20:28.724" v="2657" actId="478"/>
          <ac:spMkLst>
            <pc:docMk/>
            <pc:sldMk cId="3909588550" sldId="275"/>
            <ac:spMk id="26" creationId="{6AD12A47-3049-4298-9986-97209F3676E7}"/>
          </ac:spMkLst>
        </pc:spChg>
        <pc:spChg chg="del">
          <ac:chgData name="Dhananjay Barge" userId="603ab6b1d6f66d97" providerId="LiveId" clId="{03656887-7EED-45F8-B41E-8A82D00B0587}" dt="2022-03-04T15:20:24.766" v="2656" actId="478"/>
          <ac:spMkLst>
            <pc:docMk/>
            <pc:sldMk cId="3909588550" sldId="275"/>
            <ac:spMk id="27" creationId="{C9A232E5-DF55-484E-B2C7-5645536ACACF}"/>
          </ac:spMkLst>
        </pc:spChg>
        <pc:spChg chg="del">
          <ac:chgData name="Dhananjay Barge" userId="603ab6b1d6f66d97" providerId="LiveId" clId="{03656887-7EED-45F8-B41E-8A82D00B0587}" dt="2022-03-04T15:20:24.766" v="2656" actId="478"/>
          <ac:spMkLst>
            <pc:docMk/>
            <pc:sldMk cId="3909588550" sldId="275"/>
            <ac:spMk id="28" creationId="{BFF7E15C-5B1F-49E3-A91F-420923BB0A8C}"/>
          </ac:spMkLst>
        </pc:spChg>
        <pc:spChg chg="del">
          <ac:chgData name="Dhananjay Barge" userId="603ab6b1d6f66d97" providerId="LiveId" clId="{03656887-7EED-45F8-B41E-8A82D00B0587}" dt="2022-03-04T15:20:28.724" v="2657" actId="478"/>
          <ac:spMkLst>
            <pc:docMk/>
            <pc:sldMk cId="3909588550" sldId="275"/>
            <ac:spMk id="29" creationId="{2314B9BB-AE12-4645-8900-A032CBD030BF}"/>
          </ac:spMkLst>
        </pc:spChg>
        <pc:spChg chg="del">
          <ac:chgData name="Dhananjay Barge" userId="603ab6b1d6f66d97" providerId="LiveId" clId="{03656887-7EED-45F8-B41E-8A82D00B0587}" dt="2022-03-04T15:20:24.766" v="2656" actId="478"/>
          <ac:spMkLst>
            <pc:docMk/>
            <pc:sldMk cId="3909588550" sldId="275"/>
            <ac:spMk id="30" creationId="{CA75B1F9-F2D7-4B92-9C0D-19367724ED29}"/>
          </ac:spMkLst>
        </pc:spChg>
        <pc:spChg chg="del">
          <ac:chgData name="Dhananjay Barge" userId="603ab6b1d6f66d97" providerId="LiveId" clId="{03656887-7EED-45F8-B41E-8A82D00B0587}" dt="2022-03-04T15:20:24.766" v="2656" actId="478"/>
          <ac:spMkLst>
            <pc:docMk/>
            <pc:sldMk cId="3909588550" sldId="275"/>
            <ac:spMk id="31" creationId="{406E5866-F61A-400C-8F91-61DF8ECBA81A}"/>
          </ac:spMkLst>
        </pc:spChg>
        <pc:spChg chg="del">
          <ac:chgData name="Dhananjay Barge" userId="603ab6b1d6f66d97" providerId="LiveId" clId="{03656887-7EED-45F8-B41E-8A82D00B0587}" dt="2022-03-04T15:20:24.766" v="2656" actId="478"/>
          <ac:spMkLst>
            <pc:docMk/>
            <pc:sldMk cId="3909588550" sldId="275"/>
            <ac:spMk id="34" creationId="{81F80B67-4F04-4D3A-9E07-E59FC0A97005}"/>
          </ac:spMkLst>
        </pc:spChg>
        <pc:picChg chg="del">
          <ac:chgData name="Dhananjay Barge" userId="603ab6b1d6f66d97" providerId="LiveId" clId="{03656887-7EED-45F8-B41E-8A82D00B0587}" dt="2022-03-04T15:20:24.766" v="2656" actId="478"/>
          <ac:picMkLst>
            <pc:docMk/>
            <pc:sldMk cId="3909588550" sldId="275"/>
            <ac:picMk id="14" creationId="{C0E22297-72B8-4C03-B085-04E736036186}"/>
          </ac:picMkLst>
        </pc:picChg>
        <pc:picChg chg="del">
          <ac:chgData name="Dhananjay Barge" userId="603ab6b1d6f66d97" providerId="LiveId" clId="{03656887-7EED-45F8-B41E-8A82D00B0587}" dt="2022-03-04T15:20:24.766" v="2656" actId="478"/>
          <ac:picMkLst>
            <pc:docMk/>
            <pc:sldMk cId="3909588550" sldId="275"/>
            <ac:picMk id="16" creationId="{F3192643-8F54-4946-AA73-BAC96089C757}"/>
          </ac:picMkLst>
        </pc:picChg>
        <pc:picChg chg="del">
          <ac:chgData name="Dhananjay Barge" userId="603ab6b1d6f66d97" providerId="LiveId" clId="{03656887-7EED-45F8-B41E-8A82D00B0587}" dt="2022-03-04T15:20:24.766" v="2656" actId="478"/>
          <ac:picMkLst>
            <pc:docMk/>
            <pc:sldMk cId="3909588550" sldId="275"/>
            <ac:picMk id="18" creationId="{E06A0858-9B49-4066-8546-A303F5196B63}"/>
          </ac:picMkLst>
        </pc:picChg>
        <pc:picChg chg="del">
          <ac:chgData name="Dhananjay Barge" userId="603ab6b1d6f66d97" providerId="LiveId" clId="{03656887-7EED-45F8-B41E-8A82D00B0587}" dt="2022-03-04T15:20:24.766" v="2656" actId="478"/>
          <ac:picMkLst>
            <pc:docMk/>
            <pc:sldMk cId="3909588550" sldId="275"/>
            <ac:picMk id="20" creationId="{FAC07C94-D66C-44DD-BC91-236A674C86F0}"/>
          </ac:picMkLst>
        </pc:picChg>
        <pc:picChg chg="del">
          <ac:chgData name="Dhananjay Barge" userId="603ab6b1d6f66d97" providerId="LiveId" clId="{03656887-7EED-45F8-B41E-8A82D00B0587}" dt="2022-03-04T15:20:24.766" v="2656" actId="478"/>
          <ac:picMkLst>
            <pc:docMk/>
            <pc:sldMk cId="3909588550" sldId="275"/>
            <ac:picMk id="22" creationId="{3B2089C7-236A-4AD1-91D7-48FCF67A0DC5}"/>
          </ac:picMkLst>
        </pc:picChg>
        <pc:picChg chg="del">
          <ac:chgData name="Dhananjay Barge" userId="603ab6b1d6f66d97" providerId="LiveId" clId="{03656887-7EED-45F8-B41E-8A82D00B0587}" dt="2022-03-04T15:20:24.766" v="2656" actId="478"/>
          <ac:picMkLst>
            <pc:docMk/>
            <pc:sldMk cId="3909588550" sldId="275"/>
            <ac:picMk id="24" creationId="{41EFF6BC-405A-4E00-B94A-2B9ED9DD4B21}"/>
          </ac:picMkLst>
        </pc:picChg>
        <pc:picChg chg="del">
          <ac:chgData name="Dhananjay Barge" userId="603ab6b1d6f66d97" providerId="LiveId" clId="{03656887-7EED-45F8-B41E-8A82D00B0587}" dt="2022-03-04T15:20:24.766" v="2656" actId="478"/>
          <ac:picMkLst>
            <pc:docMk/>
            <pc:sldMk cId="3909588550" sldId="275"/>
            <ac:picMk id="33" creationId="{76A188D7-47E0-4724-A56E-26E5BACAECE4}"/>
          </ac:picMkLst>
        </pc:picChg>
      </pc:sldChg>
      <pc:sldChg chg="delSp modSp new mod">
        <pc:chgData name="Dhananjay Barge" userId="603ab6b1d6f66d97" providerId="LiveId" clId="{03656887-7EED-45F8-B41E-8A82D00B0587}" dt="2022-03-05T22:18:41.258" v="7241" actId="20577"/>
        <pc:sldMkLst>
          <pc:docMk/>
          <pc:sldMk cId="581606864" sldId="276"/>
        </pc:sldMkLst>
        <pc:spChg chg="mod">
          <ac:chgData name="Dhananjay Barge" userId="603ab6b1d6f66d97" providerId="LiveId" clId="{03656887-7EED-45F8-B41E-8A82D00B0587}" dt="2022-03-05T22:18:41.258" v="7241" actId="20577"/>
          <ac:spMkLst>
            <pc:docMk/>
            <pc:sldMk cId="581606864" sldId="276"/>
            <ac:spMk id="2" creationId="{1D9FEC76-13E3-47C3-B861-9617A00704CD}"/>
          </ac:spMkLst>
        </pc:spChg>
        <pc:spChg chg="mod">
          <ac:chgData name="Dhananjay Barge" userId="603ab6b1d6f66d97" providerId="LiveId" clId="{03656887-7EED-45F8-B41E-8A82D00B0587}" dt="2022-03-05T22:03:13.588" v="6667" actId="115"/>
          <ac:spMkLst>
            <pc:docMk/>
            <pc:sldMk cId="581606864" sldId="276"/>
            <ac:spMk id="3" creationId="{0540F20A-DDC0-470D-AEB2-D5247327712B}"/>
          </ac:spMkLst>
        </pc:spChg>
        <pc:spChg chg="del">
          <ac:chgData name="Dhananjay Barge" userId="603ab6b1d6f66d97" providerId="LiveId" clId="{03656887-7EED-45F8-B41E-8A82D00B0587}" dt="2022-03-04T15:36:04.186" v="3234" actId="478"/>
          <ac:spMkLst>
            <pc:docMk/>
            <pc:sldMk cId="581606864" sldId="276"/>
            <ac:spMk id="4" creationId="{92D50533-A903-4572-A80D-F59B6E4111CF}"/>
          </ac:spMkLst>
        </pc:spChg>
        <pc:spChg chg="del">
          <ac:chgData name="Dhananjay Barge" userId="603ab6b1d6f66d97" providerId="LiveId" clId="{03656887-7EED-45F8-B41E-8A82D00B0587}" dt="2022-03-04T15:36:06.289" v="3235" actId="478"/>
          <ac:spMkLst>
            <pc:docMk/>
            <pc:sldMk cId="581606864" sldId="276"/>
            <ac:spMk id="5" creationId="{1D52C64D-CE43-4176-A269-442A25908774}"/>
          </ac:spMkLst>
        </pc:spChg>
        <pc:spChg chg="del">
          <ac:chgData name="Dhananjay Barge" userId="603ab6b1d6f66d97" providerId="LiveId" clId="{03656887-7EED-45F8-B41E-8A82D00B0587}" dt="2022-03-04T15:36:10.234" v="3236" actId="478"/>
          <ac:spMkLst>
            <pc:docMk/>
            <pc:sldMk cId="581606864" sldId="276"/>
            <ac:spMk id="6" creationId="{7DE952BC-D4E3-40A3-AD78-FF3F1E2A8EDF}"/>
          </ac:spMkLst>
        </pc:spChg>
        <pc:spChg chg="del">
          <ac:chgData name="Dhananjay Barge" userId="603ab6b1d6f66d97" providerId="LiveId" clId="{03656887-7EED-45F8-B41E-8A82D00B0587}" dt="2022-03-05T22:05:41.096" v="6716" actId="478"/>
          <ac:spMkLst>
            <pc:docMk/>
            <pc:sldMk cId="581606864" sldId="276"/>
            <ac:spMk id="7" creationId="{75BF244D-46D8-48BA-8E4D-D35DCD06CDA0}"/>
          </ac:spMkLst>
        </pc:spChg>
        <pc:spChg chg="del">
          <ac:chgData name="Dhananjay Barge" userId="603ab6b1d6f66d97" providerId="LiveId" clId="{03656887-7EED-45F8-B41E-8A82D00B0587}" dt="2022-03-05T22:05:45.403" v="6717" actId="478"/>
          <ac:spMkLst>
            <pc:docMk/>
            <pc:sldMk cId="581606864" sldId="276"/>
            <ac:spMk id="8" creationId="{20FE7366-AF75-4081-9EFD-B9E9F7F7DE0E}"/>
          </ac:spMkLst>
        </pc:spChg>
      </pc:sldChg>
      <pc:sldChg chg="delSp modSp add mod">
        <pc:chgData name="Dhananjay Barge" userId="603ab6b1d6f66d97" providerId="LiveId" clId="{03656887-7EED-45F8-B41E-8A82D00B0587}" dt="2022-03-05T22:18:51.902" v="7259" actId="20577"/>
        <pc:sldMkLst>
          <pc:docMk/>
          <pc:sldMk cId="2365524721" sldId="277"/>
        </pc:sldMkLst>
        <pc:spChg chg="mod">
          <ac:chgData name="Dhananjay Barge" userId="603ab6b1d6f66d97" providerId="LiveId" clId="{03656887-7EED-45F8-B41E-8A82D00B0587}" dt="2022-03-05T22:18:51.902" v="7259" actId="20577"/>
          <ac:spMkLst>
            <pc:docMk/>
            <pc:sldMk cId="2365524721" sldId="277"/>
            <ac:spMk id="2" creationId="{1D9FEC76-13E3-47C3-B861-9617A00704CD}"/>
          </ac:spMkLst>
        </pc:spChg>
        <pc:spChg chg="mod">
          <ac:chgData name="Dhananjay Barge" userId="603ab6b1d6f66d97" providerId="LiveId" clId="{03656887-7EED-45F8-B41E-8A82D00B0587}" dt="2022-03-05T22:18:08.353" v="7203" actId="20577"/>
          <ac:spMkLst>
            <pc:docMk/>
            <pc:sldMk cId="2365524721" sldId="277"/>
            <ac:spMk id="3" creationId="{0540F20A-DDC0-470D-AEB2-D5247327712B}"/>
          </ac:spMkLst>
        </pc:spChg>
        <pc:spChg chg="del">
          <ac:chgData name="Dhananjay Barge" userId="603ab6b1d6f66d97" providerId="LiveId" clId="{03656887-7EED-45F8-B41E-8A82D00B0587}" dt="2022-03-05T22:05:27.549" v="6714" actId="478"/>
          <ac:spMkLst>
            <pc:docMk/>
            <pc:sldMk cId="2365524721" sldId="277"/>
            <ac:spMk id="7" creationId="{75BF244D-46D8-48BA-8E4D-D35DCD06CDA0}"/>
          </ac:spMkLst>
        </pc:spChg>
        <pc:spChg chg="del">
          <ac:chgData name="Dhananjay Barge" userId="603ab6b1d6f66d97" providerId="LiveId" clId="{03656887-7EED-45F8-B41E-8A82D00B0587}" dt="2022-03-05T22:05:34.062" v="6715" actId="478"/>
          <ac:spMkLst>
            <pc:docMk/>
            <pc:sldMk cId="2365524721" sldId="277"/>
            <ac:spMk id="8" creationId="{20FE7366-AF75-4081-9EFD-B9E9F7F7DE0E}"/>
          </ac:spMkLst>
        </pc:spChg>
      </pc:sldChg>
      <pc:sldChg chg="addSp delSp modSp add mod">
        <pc:chgData name="Dhananjay Barge" userId="603ab6b1d6f66d97" providerId="LiveId" clId="{03656887-7EED-45F8-B41E-8A82D00B0587}" dt="2022-03-05T22:15:17.877" v="7141" actId="20577"/>
        <pc:sldMkLst>
          <pc:docMk/>
          <pc:sldMk cId="3320819173" sldId="278"/>
        </pc:sldMkLst>
        <pc:spChg chg="mod">
          <ac:chgData name="Dhananjay Barge" userId="603ab6b1d6f66d97" providerId="LiveId" clId="{03656887-7EED-45F8-B41E-8A82D00B0587}" dt="2022-03-05T22:15:17.877" v="7141" actId="20577"/>
          <ac:spMkLst>
            <pc:docMk/>
            <pc:sldMk cId="3320819173" sldId="278"/>
            <ac:spMk id="2" creationId="{1D9FEC76-13E3-47C3-B861-9617A00704CD}"/>
          </ac:spMkLst>
        </pc:spChg>
        <pc:spChg chg="del">
          <ac:chgData name="Dhananjay Barge" userId="603ab6b1d6f66d97" providerId="LiveId" clId="{03656887-7EED-45F8-B41E-8A82D00B0587}" dt="2022-03-04T19:25:38.811" v="6378" actId="478"/>
          <ac:spMkLst>
            <pc:docMk/>
            <pc:sldMk cId="3320819173" sldId="278"/>
            <ac:spMk id="3" creationId="{0540F20A-DDC0-470D-AEB2-D5247327712B}"/>
          </ac:spMkLst>
        </pc:spChg>
        <pc:spChg chg="add del mod">
          <ac:chgData name="Dhananjay Barge" userId="603ab6b1d6f66d97" providerId="LiveId" clId="{03656887-7EED-45F8-B41E-8A82D00B0587}" dt="2022-03-04T19:25:47.122" v="6379" actId="478"/>
          <ac:spMkLst>
            <pc:docMk/>
            <pc:sldMk cId="3320819173" sldId="278"/>
            <ac:spMk id="5" creationId="{A9680CBE-D316-432A-8488-9C1E6CFC9630}"/>
          </ac:spMkLst>
        </pc:spChg>
        <pc:spChg chg="del">
          <ac:chgData name="Dhananjay Barge" userId="603ab6b1d6f66d97" providerId="LiveId" clId="{03656887-7EED-45F8-B41E-8A82D00B0587}" dt="2022-03-05T22:07:24.803" v="6748" actId="478"/>
          <ac:spMkLst>
            <pc:docMk/>
            <pc:sldMk cId="3320819173" sldId="278"/>
            <ac:spMk id="7" creationId="{75BF244D-46D8-48BA-8E4D-D35DCD06CDA0}"/>
          </ac:spMkLst>
        </pc:spChg>
        <pc:spChg chg="del">
          <ac:chgData name="Dhananjay Barge" userId="603ab6b1d6f66d97" providerId="LiveId" clId="{03656887-7EED-45F8-B41E-8A82D00B0587}" dt="2022-03-05T22:07:28.129" v="6749" actId="478"/>
          <ac:spMkLst>
            <pc:docMk/>
            <pc:sldMk cId="3320819173" sldId="278"/>
            <ac:spMk id="8" creationId="{20FE7366-AF75-4081-9EFD-B9E9F7F7DE0E}"/>
          </ac:spMkLst>
        </pc:spChg>
        <pc:graphicFrameChg chg="add del mod modGraphic">
          <ac:chgData name="Dhananjay Barge" userId="603ab6b1d6f66d97" providerId="LiveId" clId="{03656887-7EED-45F8-B41E-8A82D00B0587}" dt="2022-03-05T22:08:32.595" v="6750" actId="478"/>
          <ac:graphicFrameMkLst>
            <pc:docMk/>
            <pc:sldMk cId="3320819173" sldId="278"/>
            <ac:graphicFrameMk id="6" creationId="{8520D7C2-0B7B-4579-ABCD-662DDB62F909}"/>
          </ac:graphicFrameMkLst>
        </pc:graphicFrameChg>
        <pc:graphicFrameChg chg="add mod modGraphic">
          <ac:chgData name="Dhananjay Barge" userId="603ab6b1d6f66d97" providerId="LiveId" clId="{03656887-7EED-45F8-B41E-8A82D00B0587}" dt="2022-03-05T22:14:58.122" v="7116" actId="207"/>
          <ac:graphicFrameMkLst>
            <pc:docMk/>
            <pc:sldMk cId="3320819173" sldId="278"/>
            <ac:graphicFrameMk id="10" creationId="{9ED3108E-4AA1-4F25-94E9-FE9814A25C93}"/>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5BD959-F282-4B17-AA1A-B754F2A20070}" type="doc">
      <dgm:prSet loTypeId="urn:microsoft.com/office/officeart/2016/7/layout/HexagonTimeline" loCatId="other" qsTypeId="urn:microsoft.com/office/officeart/2005/8/quickstyle/simple1" qsCatId="simple" csTypeId="urn:microsoft.com/office/officeart/2005/8/colors/accent2_2" csCatId="accent2" phldr="1"/>
      <dgm:spPr/>
      <dgm:t>
        <a:bodyPr/>
        <a:lstStyle/>
        <a:p>
          <a:endParaRPr lang="en-US"/>
        </a:p>
      </dgm:t>
    </dgm:pt>
    <dgm:pt modelId="{03B6D883-E2E6-42BE-BE8D-D5016F4A5642}">
      <dgm:prSet phldrT="[Text]" phldr="0" custT="1"/>
      <dgm:spPr/>
      <dgm:t>
        <a:bodyPr/>
        <a:lstStyle/>
        <a:p>
          <a:r>
            <a:rPr lang="en-US" sz="1800" dirty="0"/>
            <a:t>Phase-1</a:t>
          </a:r>
        </a:p>
      </dgm:t>
    </dgm:pt>
    <dgm:pt modelId="{D108F484-63D9-4555-8178-76120F598338}" type="parTrans" cxnId="{5B5DE06D-9268-4628-81CB-A1BA096614CC}">
      <dgm:prSet/>
      <dgm:spPr/>
      <dgm:t>
        <a:bodyPr/>
        <a:lstStyle/>
        <a:p>
          <a:endParaRPr lang="en-US"/>
        </a:p>
      </dgm:t>
    </dgm:pt>
    <dgm:pt modelId="{AF9E9A91-CFAA-4D06-8377-0B33E1C37BE6}" type="sibTrans" cxnId="{5B5DE06D-9268-4628-81CB-A1BA096614CC}">
      <dgm:prSet/>
      <dgm:spPr/>
      <dgm:t>
        <a:bodyPr/>
        <a:lstStyle/>
        <a:p>
          <a:endParaRPr lang="en-US"/>
        </a:p>
      </dgm:t>
    </dgm:pt>
    <dgm:pt modelId="{968DAD5A-29AB-4A26-BB08-DFA871BCD16D}">
      <dgm:prSet phldrT="[Text]" custT="1"/>
      <dgm:spPr/>
      <dgm:t>
        <a:bodyPr/>
        <a:lstStyle/>
        <a:p>
          <a:r>
            <a:rPr lang="en-US" sz="1200" b="1" dirty="0">
              <a:solidFill>
                <a:schemeClr val="accent1">
                  <a:lumMod val="75000"/>
                </a:schemeClr>
              </a:solidFill>
            </a:rPr>
            <a:t>Week 1 &amp; 2</a:t>
          </a:r>
        </a:p>
        <a:p>
          <a:r>
            <a:rPr lang="en-US" sz="1200" b="1" dirty="0">
              <a:solidFill>
                <a:schemeClr val="accent1">
                  <a:lumMod val="75000"/>
                </a:schemeClr>
              </a:solidFill>
            </a:rPr>
            <a:t>21/02/2022 – 28/02/2022</a:t>
          </a:r>
        </a:p>
        <a:p>
          <a:r>
            <a:rPr lang="en-US" sz="1200" b="1" dirty="0"/>
            <a:t>Discovery &amp; Assessment</a:t>
          </a:r>
        </a:p>
      </dgm:t>
    </dgm:pt>
    <dgm:pt modelId="{122F937E-0551-4FAF-8E5D-46A65BE2D772}" type="parTrans" cxnId="{48B8D7DA-9BCC-4849-A188-7CB427F117BB}">
      <dgm:prSet/>
      <dgm:spPr/>
      <dgm:t>
        <a:bodyPr/>
        <a:lstStyle/>
        <a:p>
          <a:endParaRPr lang="en-US"/>
        </a:p>
      </dgm:t>
    </dgm:pt>
    <dgm:pt modelId="{718E239A-8FFA-4D2B-88BE-4B1DE3514440}" type="sibTrans" cxnId="{48B8D7DA-9BCC-4849-A188-7CB427F117BB}">
      <dgm:prSet/>
      <dgm:spPr/>
      <dgm:t>
        <a:bodyPr/>
        <a:lstStyle/>
        <a:p>
          <a:endParaRPr lang="en-US"/>
        </a:p>
      </dgm:t>
    </dgm:pt>
    <dgm:pt modelId="{2D58754B-BFD9-4682-A774-0F991A770964}">
      <dgm:prSet phldrT="[Text]" custT="1"/>
      <dgm:spPr/>
      <dgm:t>
        <a:bodyPr/>
        <a:lstStyle/>
        <a:p>
          <a:r>
            <a:rPr lang="en-US" sz="1800" dirty="0"/>
            <a:t>Phase-2</a:t>
          </a:r>
        </a:p>
      </dgm:t>
    </dgm:pt>
    <dgm:pt modelId="{E060E061-29FD-424A-9F68-F12ACDF34158}" type="parTrans" cxnId="{D0CFDA33-D09D-4E4E-BBDA-F557A0476597}">
      <dgm:prSet/>
      <dgm:spPr/>
      <dgm:t>
        <a:bodyPr/>
        <a:lstStyle/>
        <a:p>
          <a:endParaRPr lang="en-US"/>
        </a:p>
      </dgm:t>
    </dgm:pt>
    <dgm:pt modelId="{C104FFE1-3440-4A64-9D7F-9C425E465746}" type="sibTrans" cxnId="{D0CFDA33-D09D-4E4E-BBDA-F557A0476597}">
      <dgm:prSet/>
      <dgm:spPr/>
      <dgm:t>
        <a:bodyPr/>
        <a:lstStyle/>
        <a:p>
          <a:endParaRPr lang="en-US"/>
        </a:p>
      </dgm:t>
    </dgm:pt>
    <dgm:pt modelId="{06C0DD75-23E5-4F8C-B205-50FC047F6BB8}">
      <dgm:prSet phldrT="[Text]" custT="1"/>
      <dgm:spPr/>
      <dgm:t>
        <a:bodyPr/>
        <a:lstStyle/>
        <a:p>
          <a:r>
            <a:rPr lang="en-US" sz="1200" b="1" dirty="0">
              <a:solidFill>
                <a:schemeClr val="accent1">
                  <a:lumMod val="75000"/>
                </a:schemeClr>
              </a:solidFill>
            </a:rPr>
            <a:t>Week 3 &amp; 4</a:t>
          </a:r>
        </a:p>
        <a:p>
          <a:r>
            <a:rPr lang="en-US" sz="1200" b="1" dirty="0">
              <a:solidFill>
                <a:schemeClr val="accent1">
                  <a:lumMod val="75000"/>
                </a:schemeClr>
              </a:solidFill>
            </a:rPr>
            <a:t>07/03/2022 – 14/03/2022</a:t>
          </a:r>
        </a:p>
        <a:p>
          <a:r>
            <a:rPr lang="en-US" sz="1200" b="1" dirty="0"/>
            <a:t>Design &amp; Planning</a:t>
          </a:r>
        </a:p>
      </dgm:t>
    </dgm:pt>
    <dgm:pt modelId="{3DA22EDB-EAA3-44EC-B731-BFC579AAC773}" type="parTrans" cxnId="{DB899FEA-ECF8-4A1C-AD01-3E53C78889D4}">
      <dgm:prSet/>
      <dgm:spPr/>
      <dgm:t>
        <a:bodyPr/>
        <a:lstStyle/>
        <a:p>
          <a:endParaRPr lang="en-US"/>
        </a:p>
      </dgm:t>
    </dgm:pt>
    <dgm:pt modelId="{8F0AF489-4688-44DD-8F3E-F52E1F0C797D}" type="sibTrans" cxnId="{DB899FEA-ECF8-4A1C-AD01-3E53C78889D4}">
      <dgm:prSet/>
      <dgm:spPr/>
      <dgm:t>
        <a:bodyPr/>
        <a:lstStyle/>
        <a:p>
          <a:endParaRPr lang="en-US"/>
        </a:p>
      </dgm:t>
    </dgm:pt>
    <dgm:pt modelId="{55E1AA9F-A89E-463A-B26F-60325AECF50F}">
      <dgm:prSet phldrT="[Text]" phldr="0" custT="1"/>
      <dgm:spPr/>
      <dgm:t>
        <a:bodyPr/>
        <a:lstStyle/>
        <a:p>
          <a:r>
            <a:rPr lang="en-US" sz="1800" dirty="0"/>
            <a:t>Phase-3</a:t>
          </a:r>
        </a:p>
      </dgm:t>
    </dgm:pt>
    <dgm:pt modelId="{913F8117-8EB7-4283-A947-9FC99A898B4E}" type="parTrans" cxnId="{77975A01-D9C6-49D2-B5F5-79AF365F0600}">
      <dgm:prSet/>
      <dgm:spPr/>
      <dgm:t>
        <a:bodyPr/>
        <a:lstStyle/>
        <a:p>
          <a:endParaRPr lang="en-US"/>
        </a:p>
      </dgm:t>
    </dgm:pt>
    <dgm:pt modelId="{56235C5F-85CF-4318-A6B1-70B2C8267E8A}" type="sibTrans" cxnId="{77975A01-D9C6-49D2-B5F5-79AF365F0600}">
      <dgm:prSet/>
      <dgm:spPr/>
      <dgm:t>
        <a:bodyPr/>
        <a:lstStyle/>
        <a:p>
          <a:endParaRPr lang="en-US"/>
        </a:p>
      </dgm:t>
    </dgm:pt>
    <dgm:pt modelId="{E2A466AE-8D44-4BC8-99B9-DDB4548E4FF1}">
      <dgm:prSet phldrT="[Text]" custT="1"/>
      <dgm:spPr/>
      <dgm:t>
        <a:bodyPr/>
        <a:lstStyle/>
        <a:p>
          <a:r>
            <a:rPr lang="en-US" sz="1200" b="1" dirty="0">
              <a:solidFill>
                <a:schemeClr val="accent1">
                  <a:lumMod val="75000"/>
                </a:schemeClr>
              </a:solidFill>
            </a:rPr>
            <a:t>Week 5</a:t>
          </a:r>
        </a:p>
        <a:p>
          <a:r>
            <a:rPr lang="en-US" sz="1200" b="1" dirty="0">
              <a:solidFill>
                <a:schemeClr val="accent1">
                  <a:lumMod val="75000"/>
                </a:schemeClr>
              </a:solidFill>
            </a:rPr>
            <a:t>21/03/2022</a:t>
          </a:r>
        </a:p>
        <a:p>
          <a:r>
            <a:rPr lang="en-US" sz="1200" b="1" dirty="0"/>
            <a:t>PoC</a:t>
          </a:r>
        </a:p>
      </dgm:t>
    </dgm:pt>
    <dgm:pt modelId="{FAA06558-3772-4EE2-AF2F-9EC0DAA3B4CD}" type="parTrans" cxnId="{7A485FFA-22FC-464F-ABBD-8772315114A7}">
      <dgm:prSet/>
      <dgm:spPr/>
      <dgm:t>
        <a:bodyPr/>
        <a:lstStyle/>
        <a:p>
          <a:endParaRPr lang="en-US"/>
        </a:p>
      </dgm:t>
    </dgm:pt>
    <dgm:pt modelId="{45E61CD4-9E8D-4B5F-9F8B-70FB4F7B67CC}" type="sibTrans" cxnId="{7A485FFA-22FC-464F-ABBD-8772315114A7}">
      <dgm:prSet/>
      <dgm:spPr/>
      <dgm:t>
        <a:bodyPr/>
        <a:lstStyle/>
        <a:p>
          <a:endParaRPr lang="en-US"/>
        </a:p>
      </dgm:t>
    </dgm:pt>
    <dgm:pt modelId="{CBE8B0BA-D33C-4670-B61B-C0F792F394F3}">
      <dgm:prSet phldrT="[Text]" custT="1"/>
      <dgm:spPr/>
      <dgm:t>
        <a:bodyPr/>
        <a:lstStyle/>
        <a:p>
          <a:r>
            <a:rPr lang="en-US" sz="1800" dirty="0"/>
            <a:t>Phase-4</a:t>
          </a:r>
        </a:p>
      </dgm:t>
    </dgm:pt>
    <dgm:pt modelId="{8088DBE7-3790-46B4-ADA6-5DF261A440D5}" type="parTrans" cxnId="{16A16E06-358F-43B7-BC40-C39CC2FC391D}">
      <dgm:prSet/>
      <dgm:spPr/>
      <dgm:t>
        <a:bodyPr/>
        <a:lstStyle/>
        <a:p>
          <a:endParaRPr lang="en-US"/>
        </a:p>
      </dgm:t>
    </dgm:pt>
    <dgm:pt modelId="{E5B19AEC-9C2F-40BD-AA32-8EB8495AE1EF}" type="sibTrans" cxnId="{16A16E06-358F-43B7-BC40-C39CC2FC391D}">
      <dgm:prSet/>
      <dgm:spPr/>
      <dgm:t>
        <a:bodyPr/>
        <a:lstStyle/>
        <a:p>
          <a:endParaRPr lang="en-US"/>
        </a:p>
      </dgm:t>
    </dgm:pt>
    <dgm:pt modelId="{BB224A7A-42D2-4CFD-B880-2ADD7482918E}">
      <dgm:prSet phldrT="[Text]" custT="1"/>
      <dgm:spPr/>
      <dgm:t>
        <a:bodyPr/>
        <a:lstStyle/>
        <a:p>
          <a:r>
            <a:rPr lang="en-US" sz="1200" b="1" dirty="0">
              <a:solidFill>
                <a:schemeClr val="accent1">
                  <a:lumMod val="75000"/>
                </a:schemeClr>
              </a:solidFill>
            </a:rPr>
            <a:t>Week</a:t>
          </a:r>
          <a:r>
            <a:rPr lang="en-US" sz="1200" b="1" baseline="0" dirty="0">
              <a:solidFill>
                <a:schemeClr val="accent1">
                  <a:lumMod val="75000"/>
                </a:schemeClr>
              </a:solidFill>
            </a:rPr>
            <a:t> 6 &amp; 7</a:t>
          </a:r>
        </a:p>
        <a:p>
          <a:r>
            <a:rPr lang="en-US" sz="1200" b="1" baseline="0" dirty="0">
              <a:solidFill>
                <a:schemeClr val="accent1">
                  <a:lumMod val="75000"/>
                </a:schemeClr>
              </a:solidFill>
            </a:rPr>
            <a:t>28/03/2022 – 04/04/2022</a:t>
          </a:r>
        </a:p>
        <a:p>
          <a:r>
            <a:rPr lang="en-US" sz="1200" b="1" baseline="0" dirty="0"/>
            <a:t>Migration &amp; Deployment</a:t>
          </a:r>
          <a:endParaRPr lang="en-US" sz="1200" b="1" dirty="0"/>
        </a:p>
      </dgm:t>
    </dgm:pt>
    <dgm:pt modelId="{3111A7F0-3D96-4932-B52E-ED03DB11CD95}" type="parTrans" cxnId="{96BD9581-0DD5-48AB-A7DC-09374D5592A8}">
      <dgm:prSet/>
      <dgm:spPr/>
      <dgm:t>
        <a:bodyPr/>
        <a:lstStyle/>
        <a:p>
          <a:endParaRPr lang="en-US"/>
        </a:p>
      </dgm:t>
    </dgm:pt>
    <dgm:pt modelId="{D1AE582D-A7ED-4AA7-8B94-27BE6FEB1DE4}" type="sibTrans" cxnId="{96BD9581-0DD5-48AB-A7DC-09374D5592A8}">
      <dgm:prSet/>
      <dgm:spPr/>
      <dgm:t>
        <a:bodyPr/>
        <a:lstStyle/>
        <a:p>
          <a:endParaRPr lang="en-US"/>
        </a:p>
      </dgm:t>
    </dgm:pt>
    <dgm:pt modelId="{2520C070-1827-4C86-B99B-C78D0E08110F}">
      <dgm:prSet phldrT="[Text]" custT="1"/>
      <dgm:spPr/>
      <dgm:t>
        <a:bodyPr/>
        <a:lstStyle/>
        <a:p>
          <a:r>
            <a:rPr lang="en-US" sz="1800" dirty="0"/>
            <a:t>Phase-5</a:t>
          </a:r>
        </a:p>
      </dgm:t>
    </dgm:pt>
    <dgm:pt modelId="{90265E71-E1E7-4371-9214-5BD7BD68747D}" type="parTrans" cxnId="{F4188F00-56FE-4F36-928A-2DD941A422C1}">
      <dgm:prSet/>
      <dgm:spPr/>
      <dgm:t>
        <a:bodyPr/>
        <a:lstStyle/>
        <a:p>
          <a:endParaRPr lang="en-US"/>
        </a:p>
      </dgm:t>
    </dgm:pt>
    <dgm:pt modelId="{989F15F3-D53E-4B40-A699-A16693369DEA}" type="sibTrans" cxnId="{F4188F00-56FE-4F36-928A-2DD941A422C1}">
      <dgm:prSet/>
      <dgm:spPr/>
      <dgm:t>
        <a:bodyPr/>
        <a:lstStyle/>
        <a:p>
          <a:endParaRPr lang="en-US"/>
        </a:p>
      </dgm:t>
    </dgm:pt>
    <dgm:pt modelId="{AEB0F5B5-F6CE-4BA2-B3BF-64C902C34C38}">
      <dgm:prSet phldrT="[Text]" custT="1"/>
      <dgm:spPr/>
      <dgm:t>
        <a:bodyPr/>
        <a:lstStyle/>
        <a:p>
          <a:r>
            <a:rPr lang="en-US" sz="1200" b="1" dirty="0">
              <a:solidFill>
                <a:schemeClr val="accent1">
                  <a:lumMod val="75000"/>
                </a:schemeClr>
              </a:solidFill>
            </a:rPr>
            <a:t>Week 8 &amp; 9</a:t>
          </a:r>
        </a:p>
        <a:p>
          <a:r>
            <a:rPr lang="en-US" sz="1200" b="1" dirty="0">
              <a:solidFill>
                <a:schemeClr val="accent1">
                  <a:lumMod val="75000"/>
                </a:schemeClr>
              </a:solidFill>
            </a:rPr>
            <a:t>11/04/2022 – 18/04/2022</a:t>
          </a:r>
        </a:p>
        <a:p>
          <a:r>
            <a:rPr lang="en-US" sz="1200" b="1" dirty="0"/>
            <a:t>Post Migration Validation</a:t>
          </a:r>
        </a:p>
      </dgm:t>
    </dgm:pt>
    <dgm:pt modelId="{F7009F87-1F74-4D8A-8D57-5F2E01A2C4D8}" type="parTrans" cxnId="{BD03FA5B-2B25-49B7-A441-020242D97FEC}">
      <dgm:prSet/>
      <dgm:spPr/>
      <dgm:t>
        <a:bodyPr/>
        <a:lstStyle/>
        <a:p>
          <a:endParaRPr lang="en-US"/>
        </a:p>
      </dgm:t>
    </dgm:pt>
    <dgm:pt modelId="{A15CF1E4-1865-49A4-A974-BFFE8228C8DC}" type="sibTrans" cxnId="{BD03FA5B-2B25-49B7-A441-020242D97FEC}">
      <dgm:prSet/>
      <dgm:spPr/>
      <dgm:t>
        <a:bodyPr/>
        <a:lstStyle/>
        <a:p>
          <a:endParaRPr lang="en-US"/>
        </a:p>
      </dgm:t>
    </dgm:pt>
    <dgm:pt modelId="{0A880035-ECB5-440F-A3A1-C1A3F32F678C}" type="pres">
      <dgm:prSet presAssocID="{9C5BD959-F282-4B17-AA1A-B754F2A20070}" presName="Name0" presStyleCnt="0">
        <dgm:presLayoutVars>
          <dgm:chMax/>
          <dgm:chPref/>
          <dgm:animLvl val="lvl"/>
        </dgm:presLayoutVars>
      </dgm:prSet>
      <dgm:spPr/>
    </dgm:pt>
    <dgm:pt modelId="{2CD910E7-0B6F-4E3D-BB1B-E0B407D8EFBD}" type="pres">
      <dgm:prSet presAssocID="{03B6D883-E2E6-42BE-BE8D-D5016F4A5642}" presName="composite" presStyleCnt="0"/>
      <dgm:spPr/>
    </dgm:pt>
    <dgm:pt modelId="{26AC0A45-C44C-440B-BD48-43E886489681}" type="pres">
      <dgm:prSet presAssocID="{03B6D883-E2E6-42BE-BE8D-D5016F4A5642}" presName="Parent1" presStyleLbl="alignNode1" presStyleIdx="0" presStyleCnt="5">
        <dgm:presLayoutVars>
          <dgm:chMax val="1"/>
          <dgm:chPref val="1"/>
          <dgm:bulletEnabled val="1"/>
        </dgm:presLayoutVars>
      </dgm:prSet>
      <dgm:spPr/>
    </dgm:pt>
    <dgm:pt modelId="{3F53F37E-5709-46C9-A861-2F819D4D77A8}" type="pres">
      <dgm:prSet presAssocID="{03B6D883-E2E6-42BE-BE8D-D5016F4A5642}" presName="Childtext1" presStyleLbl="revTx" presStyleIdx="0" presStyleCnt="5">
        <dgm:presLayoutVars>
          <dgm:chMax val="0"/>
          <dgm:chPref val="0"/>
          <dgm:bulletEnabled/>
        </dgm:presLayoutVars>
      </dgm:prSet>
      <dgm:spPr/>
    </dgm:pt>
    <dgm:pt modelId="{0E1DABEE-02F0-45F9-B00D-994CCB1B81BA}" type="pres">
      <dgm:prSet presAssocID="{03B6D883-E2E6-42BE-BE8D-D5016F4A5642}" presName="ConnectLine" presStyleLbl="sibTrans1D1" presStyleIdx="0" presStyleCnt="5"/>
      <dgm:spPr>
        <a:noFill/>
        <a:ln w="12700" cap="flat" cmpd="sng" algn="ctr">
          <a:solidFill>
            <a:schemeClr val="accent2">
              <a:hueOff val="0"/>
              <a:satOff val="0"/>
              <a:lumOff val="0"/>
              <a:alphaOff val="0"/>
            </a:schemeClr>
          </a:solidFill>
          <a:prstDash val="dash"/>
        </a:ln>
        <a:effectLst/>
      </dgm:spPr>
    </dgm:pt>
    <dgm:pt modelId="{C3C40309-7E14-4AE4-B424-146D9985A740}" type="pres">
      <dgm:prSet presAssocID="{03B6D883-E2E6-42BE-BE8D-D5016F4A5642}" presName="ConnectLineEnd" presStyleLbl="node1" presStyleIdx="0" presStyleCnt="5"/>
      <dgm:spPr/>
    </dgm:pt>
    <dgm:pt modelId="{7372EB1B-15AA-4EA5-AE54-719E84921466}" type="pres">
      <dgm:prSet presAssocID="{03B6D883-E2E6-42BE-BE8D-D5016F4A5642}" presName="EmptyPane" presStyleCnt="0"/>
      <dgm:spPr/>
    </dgm:pt>
    <dgm:pt modelId="{AB72485A-08A2-45FD-BBC4-9396F2EAD46C}" type="pres">
      <dgm:prSet presAssocID="{AF9E9A91-CFAA-4D06-8377-0B33E1C37BE6}" presName="spaceBetweenRectangles" presStyleLbl="fgAcc1" presStyleIdx="0" presStyleCnt="4"/>
      <dgm:spPr/>
    </dgm:pt>
    <dgm:pt modelId="{A06DA86F-C556-43BD-B142-451AC407C7EE}" type="pres">
      <dgm:prSet presAssocID="{2D58754B-BFD9-4682-A774-0F991A770964}" presName="composite" presStyleCnt="0"/>
      <dgm:spPr/>
    </dgm:pt>
    <dgm:pt modelId="{D9D82612-F8EC-47DB-8F13-E689722DA574}" type="pres">
      <dgm:prSet presAssocID="{2D58754B-BFD9-4682-A774-0F991A770964}" presName="Parent1" presStyleLbl="alignNode1" presStyleIdx="1" presStyleCnt="5">
        <dgm:presLayoutVars>
          <dgm:chMax val="1"/>
          <dgm:chPref val="1"/>
          <dgm:bulletEnabled val="1"/>
        </dgm:presLayoutVars>
      </dgm:prSet>
      <dgm:spPr/>
    </dgm:pt>
    <dgm:pt modelId="{66A09E3B-9B23-4867-83DF-80E5E301FFCD}" type="pres">
      <dgm:prSet presAssocID="{2D58754B-BFD9-4682-A774-0F991A770964}" presName="Childtext1" presStyleLbl="revTx" presStyleIdx="1" presStyleCnt="5">
        <dgm:presLayoutVars>
          <dgm:chMax val="0"/>
          <dgm:chPref val="0"/>
          <dgm:bulletEnabled/>
        </dgm:presLayoutVars>
      </dgm:prSet>
      <dgm:spPr/>
    </dgm:pt>
    <dgm:pt modelId="{66D3DD80-60F3-4E68-8152-E259776003A6}" type="pres">
      <dgm:prSet presAssocID="{2D58754B-BFD9-4682-A774-0F991A770964}" presName="ConnectLine" presStyleLbl="sibTrans1D1" presStyleIdx="1" presStyleCnt="5"/>
      <dgm:spPr>
        <a:noFill/>
        <a:ln w="12700" cap="flat" cmpd="sng" algn="ctr">
          <a:solidFill>
            <a:schemeClr val="accent2">
              <a:hueOff val="0"/>
              <a:satOff val="0"/>
              <a:lumOff val="0"/>
              <a:alphaOff val="0"/>
            </a:schemeClr>
          </a:solidFill>
          <a:prstDash val="dash"/>
        </a:ln>
        <a:effectLst/>
      </dgm:spPr>
    </dgm:pt>
    <dgm:pt modelId="{D3FEA54C-1C97-4543-B786-F6D0D9CC3167}" type="pres">
      <dgm:prSet presAssocID="{2D58754B-BFD9-4682-A774-0F991A770964}" presName="ConnectLineEnd" presStyleLbl="node1" presStyleIdx="1" presStyleCnt="5"/>
      <dgm:spPr/>
    </dgm:pt>
    <dgm:pt modelId="{10EE5126-3AAB-42EB-BEB0-151735D92282}" type="pres">
      <dgm:prSet presAssocID="{2D58754B-BFD9-4682-A774-0F991A770964}" presName="EmptyPane" presStyleCnt="0"/>
      <dgm:spPr/>
    </dgm:pt>
    <dgm:pt modelId="{812944AE-DB78-4B8E-BDE0-501F3A8D4B86}" type="pres">
      <dgm:prSet presAssocID="{C104FFE1-3440-4A64-9D7F-9C425E465746}" presName="spaceBetweenRectangles" presStyleLbl="fgAcc1" presStyleIdx="1" presStyleCnt="4"/>
      <dgm:spPr/>
    </dgm:pt>
    <dgm:pt modelId="{2224DE8C-8002-4CEF-9901-9440AB28CCB2}" type="pres">
      <dgm:prSet presAssocID="{55E1AA9F-A89E-463A-B26F-60325AECF50F}" presName="composite" presStyleCnt="0"/>
      <dgm:spPr/>
    </dgm:pt>
    <dgm:pt modelId="{8B9E72E6-605F-48D6-8410-BA5EFF1F709B}" type="pres">
      <dgm:prSet presAssocID="{55E1AA9F-A89E-463A-B26F-60325AECF50F}" presName="Parent1" presStyleLbl="alignNode1" presStyleIdx="2" presStyleCnt="5">
        <dgm:presLayoutVars>
          <dgm:chMax val="1"/>
          <dgm:chPref val="1"/>
          <dgm:bulletEnabled val="1"/>
        </dgm:presLayoutVars>
      </dgm:prSet>
      <dgm:spPr/>
    </dgm:pt>
    <dgm:pt modelId="{8FADD187-5534-41FC-AEAB-A1DFA671BC98}" type="pres">
      <dgm:prSet presAssocID="{55E1AA9F-A89E-463A-B26F-60325AECF50F}" presName="Childtext1" presStyleLbl="revTx" presStyleIdx="2" presStyleCnt="5">
        <dgm:presLayoutVars>
          <dgm:chMax val="0"/>
          <dgm:chPref val="0"/>
          <dgm:bulletEnabled/>
        </dgm:presLayoutVars>
      </dgm:prSet>
      <dgm:spPr/>
    </dgm:pt>
    <dgm:pt modelId="{1C67F482-7990-42A7-B8A9-0AA0269866F7}" type="pres">
      <dgm:prSet presAssocID="{55E1AA9F-A89E-463A-B26F-60325AECF50F}" presName="ConnectLine" presStyleLbl="sibTrans1D1" presStyleIdx="2" presStyleCnt="5"/>
      <dgm:spPr>
        <a:noFill/>
        <a:ln w="12700" cap="flat" cmpd="sng" algn="ctr">
          <a:solidFill>
            <a:schemeClr val="accent2">
              <a:hueOff val="0"/>
              <a:satOff val="0"/>
              <a:lumOff val="0"/>
              <a:alphaOff val="0"/>
            </a:schemeClr>
          </a:solidFill>
          <a:prstDash val="dash"/>
        </a:ln>
        <a:effectLst/>
      </dgm:spPr>
    </dgm:pt>
    <dgm:pt modelId="{D092F12B-EF3E-48C1-9A86-D21FA071DDBB}" type="pres">
      <dgm:prSet presAssocID="{55E1AA9F-A89E-463A-B26F-60325AECF50F}" presName="ConnectLineEnd" presStyleLbl="node1" presStyleIdx="2" presStyleCnt="5"/>
      <dgm:spPr/>
    </dgm:pt>
    <dgm:pt modelId="{CE730F7A-8E27-47E2-9911-7FDA19D3DB9A}" type="pres">
      <dgm:prSet presAssocID="{55E1AA9F-A89E-463A-B26F-60325AECF50F}" presName="EmptyPane" presStyleCnt="0"/>
      <dgm:spPr/>
    </dgm:pt>
    <dgm:pt modelId="{0B31CD8D-7728-4D2F-9ABE-1E02C999910D}" type="pres">
      <dgm:prSet presAssocID="{56235C5F-85CF-4318-A6B1-70B2C8267E8A}" presName="spaceBetweenRectangles" presStyleLbl="fgAcc1" presStyleIdx="2" presStyleCnt="4"/>
      <dgm:spPr/>
    </dgm:pt>
    <dgm:pt modelId="{F248B005-CDD0-441A-81B3-A87231DE5940}" type="pres">
      <dgm:prSet presAssocID="{CBE8B0BA-D33C-4670-B61B-C0F792F394F3}" presName="composite" presStyleCnt="0"/>
      <dgm:spPr/>
    </dgm:pt>
    <dgm:pt modelId="{E1E12361-6D67-48A5-BEDA-6D46952A0B7B}" type="pres">
      <dgm:prSet presAssocID="{CBE8B0BA-D33C-4670-B61B-C0F792F394F3}" presName="Parent1" presStyleLbl="alignNode1" presStyleIdx="3" presStyleCnt="5">
        <dgm:presLayoutVars>
          <dgm:chMax val="1"/>
          <dgm:chPref val="1"/>
          <dgm:bulletEnabled val="1"/>
        </dgm:presLayoutVars>
      </dgm:prSet>
      <dgm:spPr/>
    </dgm:pt>
    <dgm:pt modelId="{7B155243-18A7-4504-B3BA-D5CE6AF2EE2B}" type="pres">
      <dgm:prSet presAssocID="{CBE8B0BA-D33C-4670-B61B-C0F792F394F3}" presName="Childtext1" presStyleLbl="revTx" presStyleIdx="3" presStyleCnt="5">
        <dgm:presLayoutVars>
          <dgm:chMax val="0"/>
          <dgm:chPref val="0"/>
          <dgm:bulletEnabled/>
        </dgm:presLayoutVars>
      </dgm:prSet>
      <dgm:spPr/>
    </dgm:pt>
    <dgm:pt modelId="{1043B403-C190-4A59-8EC9-F521B8735D65}" type="pres">
      <dgm:prSet presAssocID="{CBE8B0BA-D33C-4670-B61B-C0F792F394F3}" presName="ConnectLine" presStyleLbl="sibTrans1D1" presStyleIdx="3" presStyleCnt="5"/>
      <dgm:spPr>
        <a:noFill/>
        <a:ln w="12700" cap="flat" cmpd="sng" algn="ctr">
          <a:solidFill>
            <a:schemeClr val="accent2">
              <a:hueOff val="0"/>
              <a:satOff val="0"/>
              <a:lumOff val="0"/>
              <a:alphaOff val="0"/>
            </a:schemeClr>
          </a:solidFill>
          <a:prstDash val="dash"/>
        </a:ln>
        <a:effectLst/>
      </dgm:spPr>
    </dgm:pt>
    <dgm:pt modelId="{8838B5E0-B7F1-4227-92D3-89DA8A25D96F}" type="pres">
      <dgm:prSet presAssocID="{CBE8B0BA-D33C-4670-B61B-C0F792F394F3}" presName="ConnectLineEnd" presStyleLbl="node1" presStyleIdx="3" presStyleCnt="5"/>
      <dgm:spPr/>
    </dgm:pt>
    <dgm:pt modelId="{6B69864C-BC6D-427B-967C-826A15242B56}" type="pres">
      <dgm:prSet presAssocID="{CBE8B0BA-D33C-4670-B61B-C0F792F394F3}" presName="EmptyPane" presStyleCnt="0"/>
      <dgm:spPr/>
    </dgm:pt>
    <dgm:pt modelId="{1C958A98-39D6-4E50-BDA9-DBAA32A35F1E}" type="pres">
      <dgm:prSet presAssocID="{E5B19AEC-9C2F-40BD-AA32-8EB8495AE1EF}" presName="spaceBetweenRectangles" presStyleLbl="fgAcc1" presStyleIdx="3" presStyleCnt="4"/>
      <dgm:spPr/>
    </dgm:pt>
    <dgm:pt modelId="{2B40F81C-2C8B-4885-9BB4-CFED8D82804D}" type="pres">
      <dgm:prSet presAssocID="{2520C070-1827-4C86-B99B-C78D0E08110F}" presName="composite" presStyleCnt="0"/>
      <dgm:spPr/>
    </dgm:pt>
    <dgm:pt modelId="{482ADF32-DCBC-4B49-B3A0-39DF790B2548}" type="pres">
      <dgm:prSet presAssocID="{2520C070-1827-4C86-B99B-C78D0E08110F}" presName="Parent1" presStyleLbl="alignNode1" presStyleIdx="4" presStyleCnt="5">
        <dgm:presLayoutVars>
          <dgm:chMax val="1"/>
          <dgm:chPref val="1"/>
          <dgm:bulletEnabled val="1"/>
        </dgm:presLayoutVars>
      </dgm:prSet>
      <dgm:spPr/>
    </dgm:pt>
    <dgm:pt modelId="{116239A6-132D-4FC2-87AB-55D34B284D8C}" type="pres">
      <dgm:prSet presAssocID="{2520C070-1827-4C86-B99B-C78D0E08110F}" presName="Childtext1" presStyleLbl="revTx" presStyleIdx="4" presStyleCnt="5">
        <dgm:presLayoutVars>
          <dgm:chMax val="0"/>
          <dgm:chPref val="0"/>
          <dgm:bulletEnabled/>
        </dgm:presLayoutVars>
      </dgm:prSet>
      <dgm:spPr/>
    </dgm:pt>
    <dgm:pt modelId="{FDE832E8-9B83-4956-96D8-699D8D2F49EF}" type="pres">
      <dgm:prSet presAssocID="{2520C070-1827-4C86-B99B-C78D0E08110F}" presName="ConnectLine" presStyleLbl="sibTrans1D1" presStyleIdx="4" presStyleCnt="5"/>
      <dgm:spPr>
        <a:noFill/>
        <a:ln w="12700" cap="flat" cmpd="sng" algn="ctr">
          <a:solidFill>
            <a:schemeClr val="accent2">
              <a:hueOff val="0"/>
              <a:satOff val="0"/>
              <a:lumOff val="0"/>
              <a:alphaOff val="0"/>
            </a:schemeClr>
          </a:solidFill>
          <a:prstDash val="dash"/>
        </a:ln>
        <a:effectLst/>
      </dgm:spPr>
    </dgm:pt>
    <dgm:pt modelId="{FCD10645-A219-424C-9BD4-9C6E60F20FA0}" type="pres">
      <dgm:prSet presAssocID="{2520C070-1827-4C86-B99B-C78D0E08110F}" presName="ConnectLineEnd" presStyleLbl="node1" presStyleIdx="4" presStyleCnt="5"/>
      <dgm:spPr/>
    </dgm:pt>
    <dgm:pt modelId="{9660251B-AEEF-406B-A374-7111DC205A9B}" type="pres">
      <dgm:prSet presAssocID="{2520C070-1827-4C86-B99B-C78D0E08110F}" presName="EmptyPane" presStyleCnt="0"/>
      <dgm:spPr/>
    </dgm:pt>
  </dgm:ptLst>
  <dgm:cxnLst>
    <dgm:cxn modelId="{F4188F00-56FE-4F36-928A-2DD941A422C1}" srcId="{9C5BD959-F282-4B17-AA1A-B754F2A20070}" destId="{2520C070-1827-4C86-B99B-C78D0E08110F}" srcOrd="4" destOrd="0" parTransId="{90265E71-E1E7-4371-9214-5BD7BD68747D}" sibTransId="{989F15F3-D53E-4B40-A699-A16693369DEA}"/>
    <dgm:cxn modelId="{77975A01-D9C6-49D2-B5F5-79AF365F0600}" srcId="{9C5BD959-F282-4B17-AA1A-B754F2A20070}" destId="{55E1AA9F-A89E-463A-B26F-60325AECF50F}" srcOrd="2" destOrd="0" parTransId="{913F8117-8EB7-4283-A947-9FC99A898B4E}" sibTransId="{56235C5F-85CF-4318-A6B1-70B2C8267E8A}"/>
    <dgm:cxn modelId="{16A16E06-358F-43B7-BC40-C39CC2FC391D}" srcId="{9C5BD959-F282-4B17-AA1A-B754F2A20070}" destId="{CBE8B0BA-D33C-4670-B61B-C0F792F394F3}" srcOrd="3" destOrd="0" parTransId="{8088DBE7-3790-46B4-ADA6-5DF261A440D5}" sibTransId="{E5B19AEC-9C2F-40BD-AA32-8EB8495AE1EF}"/>
    <dgm:cxn modelId="{31C0AD21-C03C-43AA-A48E-398DF8806933}" type="presOf" srcId="{2D58754B-BFD9-4682-A774-0F991A770964}" destId="{D9D82612-F8EC-47DB-8F13-E689722DA574}" srcOrd="0" destOrd="0" presId="urn:microsoft.com/office/officeart/2016/7/layout/HexagonTimeline"/>
    <dgm:cxn modelId="{5C303222-A766-4410-B95F-304BFBCB0373}" type="presOf" srcId="{BB224A7A-42D2-4CFD-B880-2ADD7482918E}" destId="{7B155243-18A7-4504-B3BA-D5CE6AF2EE2B}" srcOrd="0" destOrd="0" presId="urn:microsoft.com/office/officeart/2016/7/layout/HexagonTimeline"/>
    <dgm:cxn modelId="{D0CFDA33-D09D-4E4E-BBDA-F557A0476597}" srcId="{9C5BD959-F282-4B17-AA1A-B754F2A20070}" destId="{2D58754B-BFD9-4682-A774-0F991A770964}" srcOrd="1" destOrd="0" parTransId="{E060E061-29FD-424A-9F68-F12ACDF34158}" sibTransId="{C104FFE1-3440-4A64-9D7F-9C425E465746}"/>
    <dgm:cxn modelId="{BD03FA5B-2B25-49B7-A441-020242D97FEC}" srcId="{2520C070-1827-4C86-B99B-C78D0E08110F}" destId="{AEB0F5B5-F6CE-4BA2-B3BF-64C902C34C38}" srcOrd="0" destOrd="0" parTransId="{F7009F87-1F74-4D8A-8D57-5F2E01A2C4D8}" sibTransId="{A15CF1E4-1865-49A4-A974-BFFE8228C8DC}"/>
    <dgm:cxn modelId="{5B5DE06D-9268-4628-81CB-A1BA096614CC}" srcId="{9C5BD959-F282-4B17-AA1A-B754F2A20070}" destId="{03B6D883-E2E6-42BE-BE8D-D5016F4A5642}" srcOrd="0" destOrd="0" parTransId="{D108F484-63D9-4555-8178-76120F598338}" sibTransId="{AF9E9A91-CFAA-4D06-8377-0B33E1C37BE6}"/>
    <dgm:cxn modelId="{54D9124E-F01A-46C5-A24B-0F5E44DED7F0}" type="presOf" srcId="{9C5BD959-F282-4B17-AA1A-B754F2A20070}" destId="{0A880035-ECB5-440F-A3A1-C1A3F32F678C}" srcOrd="0" destOrd="0" presId="urn:microsoft.com/office/officeart/2016/7/layout/HexagonTimeline"/>
    <dgm:cxn modelId="{76E91A53-F4BB-49EA-9D8D-25666AD135F0}" type="presOf" srcId="{E2A466AE-8D44-4BC8-99B9-DDB4548E4FF1}" destId="{8FADD187-5534-41FC-AEAB-A1DFA671BC98}" srcOrd="0" destOrd="0" presId="urn:microsoft.com/office/officeart/2016/7/layout/HexagonTimeline"/>
    <dgm:cxn modelId="{96BD9581-0DD5-48AB-A7DC-09374D5592A8}" srcId="{CBE8B0BA-D33C-4670-B61B-C0F792F394F3}" destId="{BB224A7A-42D2-4CFD-B880-2ADD7482918E}" srcOrd="0" destOrd="0" parTransId="{3111A7F0-3D96-4932-B52E-ED03DB11CD95}" sibTransId="{D1AE582D-A7ED-4AA7-8B94-27BE6FEB1DE4}"/>
    <dgm:cxn modelId="{60522585-1A1E-42B7-BA4D-245B175DE297}" type="presOf" srcId="{AEB0F5B5-F6CE-4BA2-B3BF-64C902C34C38}" destId="{116239A6-132D-4FC2-87AB-55D34B284D8C}" srcOrd="0" destOrd="0" presId="urn:microsoft.com/office/officeart/2016/7/layout/HexagonTimeline"/>
    <dgm:cxn modelId="{4DF7F88C-D1C2-4F65-BC98-58011A6B11C3}" type="presOf" srcId="{06C0DD75-23E5-4F8C-B205-50FC047F6BB8}" destId="{66A09E3B-9B23-4867-83DF-80E5E301FFCD}" srcOrd="0" destOrd="0" presId="urn:microsoft.com/office/officeart/2016/7/layout/HexagonTimeline"/>
    <dgm:cxn modelId="{4D675492-354E-480F-8B9D-A68ABB8A426B}" type="presOf" srcId="{CBE8B0BA-D33C-4670-B61B-C0F792F394F3}" destId="{E1E12361-6D67-48A5-BEDA-6D46952A0B7B}" srcOrd="0" destOrd="0" presId="urn:microsoft.com/office/officeart/2016/7/layout/HexagonTimeline"/>
    <dgm:cxn modelId="{66BCF4A9-3EE4-41BE-AEFA-8D75F85F9CC6}" type="presOf" srcId="{03B6D883-E2E6-42BE-BE8D-D5016F4A5642}" destId="{26AC0A45-C44C-440B-BD48-43E886489681}" srcOrd="0" destOrd="0" presId="urn:microsoft.com/office/officeart/2016/7/layout/HexagonTimeline"/>
    <dgm:cxn modelId="{ED10D7D9-2618-4CFD-ADF0-963CD11062ED}" type="presOf" srcId="{968DAD5A-29AB-4A26-BB08-DFA871BCD16D}" destId="{3F53F37E-5709-46C9-A861-2F819D4D77A8}" srcOrd="0" destOrd="0" presId="urn:microsoft.com/office/officeart/2016/7/layout/HexagonTimeline"/>
    <dgm:cxn modelId="{48B8D7DA-9BCC-4849-A188-7CB427F117BB}" srcId="{03B6D883-E2E6-42BE-BE8D-D5016F4A5642}" destId="{968DAD5A-29AB-4A26-BB08-DFA871BCD16D}" srcOrd="0" destOrd="0" parTransId="{122F937E-0551-4FAF-8E5D-46A65BE2D772}" sibTransId="{718E239A-8FFA-4D2B-88BE-4B1DE3514440}"/>
    <dgm:cxn modelId="{DB899FEA-ECF8-4A1C-AD01-3E53C78889D4}" srcId="{2D58754B-BFD9-4682-A774-0F991A770964}" destId="{06C0DD75-23E5-4F8C-B205-50FC047F6BB8}" srcOrd="0" destOrd="0" parTransId="{3DA22EDB-EAA3-44EC-B731-BFC579AAC773}" sibTransId="{8F0AF489-4688-44DD-8F3E-F52E1F0C797D}"/>
    <dgm:cxn modelId="{057CC0EA-475E-4F39-9971-28D01CCC087D}" type="presOf" srcId="{2520C070-1827-4C86-B99B-C78D0E08110F}" destId="{482ADF32-DCBC-4B49-B3A0-39DF790B2548}" srcOrd="0" destOrd="0" presId="urn:microsoft.com/office/officeart/2016/7/layout/HexagonTimeline"/>
    <dgm:cxn modelId="{224E7EF3-7DC2-4232-B5FE-D082D6DBF2A7}" type="presOf" srcId="{55E1AA9F-A89E-463A-B26F-60325AECF50F}" destId="{8B9E72E6-605F-48D6-8410-BA5EFF1F709B}" srcOrd="0" destOrd="0" presId="urn:microsoft.com/office/officeart/2016/7/layout/HexagonTimeline"/>
    <dgm:cxn modelId="{7A485FFA-22FC-464F-ABBD-8772315114A7}" srcId="{55E1AA9F-A89E-463A-B26F-60325AECF50F}" destId="{E2A466AE-8D44-4BC8-99B9-DDB4548E4FF1}" srcOrd="0" destOrd="0" parTransId="{FAA06558-3772-4EE2-AF2F-9EC0DAA3B4CD}" sibTransId="{45E61CD4-9E8D-4B5F-9F8B-70FB4F7B67CC}"/>
    <dgm:cxn modelId="{23BCA24C-0E57-434D-8E4E-195E9A531883}" type="presParOf" srcId="{0A880035-ECB5-440F-A3A1-C1A3F32F678C}" destId="{2CD910E7-0B6F-4E3D-BB1B-E0B407D8EFBD}" srcOrd="0" destOrd="0" presId="urn:microsoft.com/office/officeart/2016/7/layout/HexagonTimeline"/>
    <dgm:cxn modelId="{DF11879C-D2E6-4389-9503-BBF1BC26D3BF}" type="presParOf" srcId="{2CD910E7-0B6F-4E3D-BB1B-E0B407D8EFBD}" destId="{26AC0A45-C44C-440B-BD48-43E886489681}" srcOrd="0" destOrd="0" presId="urn:microsoft.com/office/officeart/2016/7/layout/HexagonTimeline"/>
    <dgm:cxn modelId="{C24DF3B7-6FF6-4F62-B107-2747539152F8}" type="presParOf" srcId="{2CD910E7-0B6F-4E3D-BB1B-E0B407D8EFBD}" destId="{3F53F37E-5709-46C9-A861-2F819D4D77A8}" srcOrd="1" destOrd="0" presId="urn:microsoft.com/office/officeart/2016/7/layout/HexagonTimeline"/>
    <dgm:cxn modelId="{4E6ED861-FDE3-4355-A372-264AB0A1356A}" type="presParOf" srcId="{2CD910E7-0B6F-4E3D-BB1B-E0B407D8EFBD}" destId="{0E1DABEE-02F0-45F9-B00D-994CCB1B81BA}" srcOrd="2" destOrd="0" presId="urn:microsoft.com/office/officeart/2016/7/layout/HexagonTimeline"/>
    <dgm:cxn modelId="{65473702-EEA1-4B22-AFD5-F4A866274F43}" type="presParOf" srcId="{2CD910E7-0B6F-4E3D-BB1B-E0B407D8EFBD}" destId="{C3C40309-7E14-4AE4-B424-146D9985A740}" srcOrd="3" destOrd="0" presId="urn:microsoft.com/office/officeart/2016/7/layout/HexagonTimeline"/>
    <dgm:cxn modelId="{2EA75754-984E-4ED0-9750-A30DD2AE6153}" type="presParOf" srcId="{2CD910E7-0B6F-4E3D-BB1B-E0B407D8EFBD}" destId="{7372EB1B-15AA-4EA5-AE54-719E84921466}" srcOrd="4" destOrd="0" presId="urn:microsoft.com/office/officeart/2016/7/layout/HexagonTimeline"/>
    <dgm:cxn modelId="{971726CB-E1B4-402C-A151-A630A34BECCB}" type="presParOf" srcId="{0A880035-ECB5-440F-A3A1-C1A3F32F678C}" destId="{AB72485A-08A2-45FD-BBC4-9396F2EAD46C}" srcOrd="1" destOrd="0" presId="urn:microsoft.com/office/officeart/2016/7/layout/HexagonTimeline"/>
    <dgm:cxn modelId="{771BE9DF-4979-466B-B349-53DBF0B7013B}" type="presParOf" srcId="{0A880035-ECB5-440F-A3A1-C1A3F32F678C}" destId="{A06DA86F-C556-43BD-B142-451AC407C7EE}" srcOrd="2" destOrd="0" presId="urn:microsoft.com/office/officeart/2016/7/layout/HexagonTimeline"/>
    <dgm:cxn modelId="{72448034-33A2-4554-B256-11CE2D3E49A1}" type="presParOf" srcId="{A06DA86F-C556-43BD-B142-451AC407C7EE}" destId="{D9D82612-F8EC-47DB-8F13-E689722DA574}" srcOrd="0" destOrd="0" presId="urn:microsoft.com/office/officeart/2016/7/layout/HexagonTimeline"/>
    <dgm:cxn modelId="{1D537846-D58A-41EB-B4AD-DFEC668A314C}" type="presParOf" srcId="{A06DA86F-C556-43BD-B142-451AC407C7EE}" destId="{66A09E3B-9B23-4867-83DF-80E5E301FFCD}" srcOrd="1" destOrd="0" presId="urn:microsoft.com/office/officeart/2016/7/layout/HexagonTimeline"/>
    <dgm:cxn modelId="{711DCAFA-BC81-4FAF-94B2-7ED116315514}" type="presParOf" srcId="{A06DA86F-C556-43BD-B142-451AC407C7EE}" destId="{66D3DD80-60F3-4E68-8152-E259776003A6}" srcOrd="2" destOrd="0" presId="urn:microsoft.com/office/officeart/2016/7/layout/HexagonTimeline"/>
    <dgm:cxn modelId="{5377E82E-F23D-49F5-9F76-849119C42F06}" type="presParOf" srcId="{A06DA86F-C556-43BD-B142-451AC407C7EE}" destId="{D3FEA54C-1C97-4543-B786-F6D0D9CC3167}" srcOrd="3" destOrd="0" presId="urn:microsoft.com/office/officeart/2016/7/layout/HexagonTimeline"/>
    <dgm:cxn modelId="{E8A2D683-8673-4342-9AF6-C633A62E9AF3}" type="presParOf" srcId="{A06DA86F-C556-43BD-B142-451AC407C7EE}" destId="{10EE5126-3AAB-42EB-BEB0-151735D92282}" srcOrd="4" destOrd="0" presId="urn:microsoft.com/office/officeart/2016/7/layout/HexagonTimeline"/>
    <dgm:cxn modelId="{E4229D5E-D3DE-4809-975B-449FA741FF4F}" type="presParOf" srcId="{0A880035-ECB5-440F-A3A1-C1A3F32F678C}" destId="{812944AE-DB78-4B8E-BDE0-501F3A8D4B86}" srcOrd="3" destOrd="0" presId="urn:microsoft.com/office/officeart/2016/7/layout/HexagonTimeline"/>
    <dgm:cxn modelId="{E3793DAE-99BC-42AD-8457-D9D91880CB77}" type="presParOf" srcId="{0A880035-ECB5-440F-A3A1-C1A3F32F678C}" destId="{2224DE8C-8002-4CEF-9901-9440AB28CCB2}" srcOrd="4" destOrd="0" presId="urn:microsoft.com/office/officeart/2016/7/layout/HexagonTimeline"/>
    <dgm:cxn modelId="{FEC65D77-EF3C-4B38-86EC-F33EAD7D5C21}" type="presParOf" srcId="{2224DE8C-8002-4CEF-9901-9440AB28CCB2}" destId="{8B9E72E6-605F-48D6-8410-BA5EFF1F709B}" srcOrd="0" destOrd="0" presId="urn:microsoft.com/office/officeart/2016/7/layout/HexagonTimeline"/>
    <dgm:cxn modelId="{1E2A1E0D-20E0-4716-BE4B-416C0842A528}" type="presParOf" srcId="{2224DE8C-8002-4CEF-9901-9440AB28CCB2}" destId="{8FADD187-5534-41FC-AEAB-A1DFA671BC98}" srcOrd="1" destOrd="0" presId="urn:microsoft.com/office/officeart/2016/7/layout/HexagonTimeline"/>
    <dgm:cxn modelId="{A46CEA38-5081-4DE9-9973-22174BA4CA9C}" type="presParOf" srcId="{2224DE8C-8002-4CEF-9901-9440AB28CCB2}" destId="{1C67F482-7990-42A7-B8A9-0AA0269866F7}" srcOrd="2" destOrd="0" presId="urn:microsoft.com/office/officeart/2016/7/layout/HexagonTimeline"/>
    <dgm:cxn modelId="{303DB264-FF63-47FF-BA26-412860F7077E}" type="presParOf" srcId="{2224DE8C-8002-4CEF-9901-9440AB28CCB2}" destId="{D092F12B-EF3E-48C1-9A86-D21FA071DDBB}" srcOrd="3" destOrd="0" presId="urn:microsoft.com/office/officeart/2016/7/layout/HexagonTimeline"/>
    <dgm:cxn modelId="{7DCDF9FF-D632-4136-8CC0-F6029196D5B7}" type="presParOf" srcId="{2224DE8C-8002-4CEF-9901-9440AB28CCB2}" destId="{CE730F7A-8E27-47E2-9911-7FDA19D3DB9A}" srcOrd="4" destOrd="0" presId="urn:microsoft.com/office/officeart/2016/7/layout/HexagonTimeline"/>
    <dgm:cxn modelId="{F5524AE7-EC97-417B-98B2-7246A3F87150}" type="presParOf" srcId="{0A880035-ECB5-440F-A3A1-C1A3F32F678C}" destId="{0B31CD8D-7728-4D2F-9ABE-1E02C999910D}" srcOrd="5" destOrd="0" presId="urn:microsoft.com/office/officeart/2016/7/layout/HexagonTimeline"/>
    <dgm:cxn modelId="{CBDEACB3-9E3B-4D2C-893F-61F10C6E6582}" type="presParOf" srcId="{0A880035-ECB5-440F-A3A1-C1A3F32F678C}" destId="{F248B005-CDD0-441A-81B3-A87231DE5940}" srcOrd="6" destOrd="0" presId="urn:microsoft.com/office/officeart/2016/7/layout/HexagonTimeline"/>
    <dgm:cxn modelId="{6F117DB9-434B-4195-B3F6-7EF796D31190}" type="presParOf" srcId="{F248B005-CDD0-441A-81B3-A87231DE5940}" destId="{E1E12361-6D67-48A5-BEDA-6D46952A0B7B}" srcOrd="0" destOrd="0" presId="urn:microsoft.com/office/officeart/2016/7/layout/HexagonTimeline"/>
    <dgm:cxn modelId="{7B987418-7F92-48B3-9D27-F6E0BF60A021}" type="presParOf" srcId="{F248B005-CDD0-441A-81B3-A87231DE5940}" destId="{7B155243-18A7-4504-B3BA-D5CE6AF2EE2B}" srcOrd="1" destOrd="0" presId="urn:microsoft.com/office/officeart/2016/7/layout/HexagonTimeline"/>
    <dgm:cxn modelId="{075A9482-138D-43F9-8D7F-E88CAD6A4294}" type="presParOf" srcId="{F248B005-CDD0-441A-81B3-A87231DE5940}" destId="{1043B403-C190-4A59-8EC9-F521B8735D65}" srcOrd="2" destOrd="0" presId="urn:microsoft.com/office/officeart/2016/7/layout/HexagonTimeline"/>
    <dgm:cxn modelId="{02511335-379A-4588-B3C9-4006B050E9D2}" type="presParOf" srcId="{F248B005-CDD0-441A-81B3-A87231DE5940}" destId="{8838B5E0-B7F1-4227-92D3-89DA8A25D96F}" srcOrd="3" destOrd="0" presId="urn:microsoft.com/office/officeart/2016/7/layout/HexagonTimeline"/>
    <dgm:cxn modelId="{B26B1967-8A3C-4857-BC12-B928D9B3127A}" type="presParOf" srcId="{F248B005-CDD0-441A-81B3-A87231DE5940}" destId="{6B69864C-BC6D-427B-967C-826A15242B56}" srcOrd="4" destOrd="0" presId="urn:microsoft.com/office/officeart/2016/7/layout/HexagonTimeline"/>
    <dgm:cxn modelId="{6ED87A85-3896-437D-8FF0-4A1EDA9439C3}" type="presParOf" srcId="{0A880035-ECB5-440F-A3A1-C1A3F32F678C}" destId="{1C958A98-39D6-4E50-BDA9-DBAA32A35F1E}" srcOrd="7" destOrd="0" presId="urn:microsoft.com/office/officeart/2016/7/layout/HexagonTimeline"/>
    <dgm:cxn modelId="{63537BFA-2B27-458D-8E48-D13B749933B8}" type="presParOf" srcId="{0A880035-ECB5-440F-A3A1-C1A3F32F678C}" destId="{2B40F81C-2C8B-4885-9BB4-CFED8D82804D}" srcOrd="8" destOrd="0" presId="urn:microsoft.com/office/officeart/2016/7/layout/HexagonTimeline"/>
    <dgm:cxn modelId="{56CBCA1B-C3DE-4708-8EAE-16F13FABF0B8}" type="presParOf" srcId="{2B40F81C-2C8B-4885-9BB4-CFED8D82804D}" destId="{482ADF32-DCBC-4B49-B3A0-39DF790B2548}" srcOrd="0" destOrd="0" presId="urn:microsoft.com/office/officeart/2016/7/layout/HexagonTimeline"/>
    <dgm:cxn modelId="{C39D7115-850A-4975-AE4B-635A53856C9D}" type="presParOf" srcId="{2B40F81C-2C8B-4885-9BB4-CFED8D82804D}" destId="{116239A6-132D-4FC2-87AB-55D34B284D8C}" srcOrd="1" destOrd="0" presId="urn:microsoft.com/office/officeart/2016/7/layout/HexagonTimeline"/>
    <dgm:cxn modelId="{6C206013-3DF9-4266-A893-D804FB7F0629}" type="presParOf" srcId="{2B40F81C-2C8B-4885-9BB4-CFED8D82804D}" destId="{FDE832E8-9B83-4956-96D8-699D8D2F49EF}" srcOrd="2" destOrd="0" presId="urn:microsoft.com/office/officeart/2016/7/layout/HexagonTimeline"/>
    <dgm:cxn modelId="{DA258C0D-AE46-45D8-9F57-CBF6EA2F2F91}" type="presParOf" srcId="{2B40F81C-2C8B-4885-9BB4-CFED8D82804D}" destId="{FCD10645-A219-424C-9BD4-9C6E60F20FA0}" srcOrd="3" destOrd="0" presId="urn:microsoft.com/office/officeart/2016/7/layout/HexagonTimeline"/>
    <dgm:cxn modelId="{7EA15EDB-4DA0-4632-8EA0-2EE7F22A46F0}" type="presParOf" srcId="{2B40F81C-2C8B-4885-9BB4-CFED8D82804D}" destId="{9660251B-AEEF-406B-A374-7111DC205A9B}"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C0A45-C44C-440B-BD48-43E886489681}">
      <dsp:nvSpPr>
        <dsp:cNvPr id="0" name=""/>
        <dsp:cNvSpPr/>
      </dsp:nvSpPr>
      <dsp:spPr>
        <a:xfrm>
          <a:off x="280205" y="1482217"/>
          <a:ext cx="1434800" cy="404241"/>
        </a:xfrm>
        <a:prstGeom prst="homePlate">
          <a:avLst>
            <a:gd name="adj" fmla="val 4000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Phase-1</a:t>
          </a:r>
        </a:p>
      </dsp:txBody>
      <dsp:txXfrm>
        <a:off x="280205" y="1482217"/>
        <a:ext cx="1353952" cy="404241"/>
      </dsp:txXfrm>
    </dsp:sp>
    <dsp:sp modelId="{3F53F37E-5709-46C9-A861-2F819D4D77A8}">
      <dsp:nvSpPr>
        <dsp:cNvPr id="0" name=""/>
        <dsp:cNvSpPr/>
      </dsp:nvSpPr>
      <dsp:spPr>
        <a:xfrm>
          <a:off x="1216" y="0"/>
          <a:ext cx="1992778" cy="1077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b="1" kern="1200" dirty="0">
              <a:solidFill>
                <a:schemeClr val="accent1">
                  <a:lumMod val="75000"/>
                </a:schemeClr>
              </a:solidFill>
            </a:rPr>
            <a:t>Week 1 &amp; 2</a:t>
          </a:r>
        </a:p>
        <a:p>
          <a:pPr marL="0" lvl="0" indent="0" algn="ctr" defTabSz="533400">
            <a:lnSpc>
              <a:spcPct val="90000"/>
            </a:lnSpc>
            <a:spcBef>
              <a:spcPct val="0"/>
            </a:spcBef>
            <a:spcAft>
              <a:spcPct val="35000"/>
            </a:spcAft>
            <a:buNone/>
          </a:pPr>
          <a:r>
            <a:rPr lang="en-US" sz="1200" b="1" kern="1200" dirty="0">
              <a:solidFill>
                <a:schemeClr val="accent1">
                  <a:lumMod val="75000"/>
                </a:schemeClr>
              </a:solidFill>
            </a:rPr>
            <a:t>21/02/2022 – 28/02/2022</a:t>
          </a:r>
        </a:p>
        <a:p>
          <a:pPr marL="0" lvl="0" indent="0" algn="ctr" defTabSz="533400">
            <a:lnSpc>
              <a:spcPct val="90000"/>
            </a:lnSpc>
            <a:spcBef>
              <a:spcPct val="0"/>
            </a:spcBef>
            <a:spcAft>
              <a:spcPct val="35000"/>
            </a:spcAft>
            <a:buNone/>
          </a:pPr>
          <a:r>
            <a:rPr lang="en-US" sz="1200" b="1" kern="1200" dirty="0"/>
            <a:t>Discovery &amp; Assessment</a:t>
          </a:r>
        </a:p>
      </dsp:txBody>
      <dsp:txXfrm>
        <a:off x="1216" y="0"/>
        <a:ext cx="1992778" cy="1077976"/>
      </dsp:txXfrm>
    </dsp:sp>
    <dsp:sp modelId="{AB72485A-08A2-45FD-BBC4-9396F2EAD46C}">
      <dsp:nvSpPr>
        <dsp:cNvPr id="0" name=""/>
        <dsp:cNvSpPr/>
      </dsp:nvSpPr>
      <dsp:spPr>
        <a:xfrm>
          <a:off x="1715005" y="1684337"/>
          <a:ext cx="557977" cy="0"/>
        </a:xfrm>
        <a:custGeom>
          <a:avLst/>
          <a:gdLst/>
          <a:ahLst/>
          <a:cxnLst/>
          <a:rect l="0" t="0" r="0" b="0"/>
          <a:pathLst>
            <a:path>
              <a:moveTo>
                <a:pt x="0" y="0"/>
              </a:moveTo>
              <a:lnTo>
                <a:pt x="557977" y="0"/>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1DABEE-02F0-45F9-B00D-994CCB1B81BA}">
      <dsp:nvSpPr>
        <dsp:cNvPr id="0" name=""/>
        <dsp:cNvSpPr/>
      </dsp:nvSpPr>
      <dsp:spPr>
        <a:xfrm>
          <a:off x="997605" y="1145349"/>
          <a:ext cx="0" cy="336867"/>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C40309-7E14-4AE4-B424-146D9985A740}">
      <dsp:nvSpPr>
        <dsp:cNvPr id="0" name=""/>
        <dsp:cNvSpPr/>
      </dsp:nvSpPr>
      <dsp:spPr>
        <a:xfrm>
          <a:off x="963919" y="1077976"/>
          <a:ext cx="67373" cy="67373"/>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D82612-F8EC-47DB-8F13-E689722DA574}">
      <dsp:nvSpPr>
        <dsp:cNvPr id="0" name=""/>
        <dsp:cNvSpPr/>
      </dsp:nvSpPr>
      <dsp:spPr>
        <a:xfrm>
          <a:off x="2272983" y="1482217"/>
          <a:ext cx="1434800" cy="404241"/>
        </a:xfrm>
        <a:prstGeom prst="hexagon">
          <a:avLst>
            <a:gd name="adj" fmla="val 40000"/>
            <a:gd name="vf" fmla="val 11547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Phase-2</a:t>
          </a:r>
        </a:p>
      </dsp:txBody>
      <dsp:txXfrm>
        <a:off x="2446448" y="1531089"/>
        <a:ext cx="1087870" cy="306497"/>
      </dsp:txXfrm>
    </dsp:sp>
    <dsp:sp modelId="{66A09E3B-9B23-4867-83DF-80E5E301FFCD}">
      <dsp:nvSpPr>
        <dsp:cNvPr id="0" name=""/>
        <dsp:cNvSpPr/>
      </dsp:nvSpPr>
      <dsp:spPr>
        <a:xfrm>
          <a:off x="1993994" y="2290698"/>
          <a:ext cx="1992778" cy="1077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t" anchorCtr="1">
          <a:noAutofit/>
        </a:bodyPr>
        <a:lstStyle/>
        <a:p>
          <a:pPr marL="0" lvl="0" indent="0" algn="ctr" defTabSz="533400">
            <a:lnSpc>
              <a:spcPct val="90000"/>
            </a:lnSpc>
            <a:spcBef>
              <a:spcPct val="0"/>
            </a:spcBef>
            <a:spcAft>
              <a:spcPct val="35000"/>
            </a:spcAft>
            <a:buNone/>
          </a:pPr>
          <a:r>
            <a:rPr lang="en-US" sz="1200" b="1" kern="1200" dirty="0">
              <a:solidFill>
                <a:schemeClr val="accent1">
                  <a:lumMod val="75000"/>
                </a:schemeClr>
              </a:solidFill>
            </a:rPr>
            <a:t>Week 3 &amp; 4</a:t>
          </a:r>
        </a:p>
        <a:p>
          <a:pPr marL="0" lvl="0" indent="0" algn="ctr" defTabSz="533400">
            <a:lnSpc>
              <a:spcPct val="90000"/>
            </a:lnSpc>
            <a:spcBef>
              <a:spcPct val="0"/>
            </a:spcBef>
            <a:spcAft>
              <a:spcPct val="35000"/>
            </a:spcAft>
            <a:buNone/>
          </a:pPr>
          <a:r>
            <a:rPr lang="en-US" sz="1200" b="1" kern="1200" dirty="0">
              <a:solidFill>
                <a:schemeClr val="accent1">
                  <a:lumMod val="75000"/>
                </a:schemeClr>
              </a:solidFill>
            </a:rPr>
            <a:t>07/03/2022 – 14/03/2022</a:t>
          </a:r>
        </a:p>
        <a:p>
          <a:pPr marL="0" lvl="0" indent="0" algn="ctr" defTabSz="533400">
            <a:lnSpc>
              <a:spcPct val="90000"/>
            </a:lnSpc>
            <a:spcBef>
              <a:spcPct val="0"/>
            </a:spcBef>
            <a:spcAft>
              <a:spcPct val="35000"/>
            </a:spcAft>
            <a:buNone/>
          </a:pPr>
          <a:r>
            <a:rPr lang="en-US" sz="1200" b="1" kern="1200" dirty="0"/>
            <a:t>Design &amp; Planning</a:t>
          </a:r>
        </a:p>
      </dsp:txBody>
      <dsp:txXfrm>
        <a:off x="1993994" y="2290698"/>
        <a:ext cx="1992778" cy="1077976"/>
      </dsp:txXfrm>
    </dsp:sp>
    <dsp:sp modelId="{812944AE-DB78-4B8E-BDE0-501F3A8D4B86}">
      <dsp:nvSpPr>
        <dsp:cNvPr id="0" name=""/>
        <dsp:cNvSpPr/>
      </dsp:nvSpPr>
      <dsp:spPr>
        <a:xfrm>
          <a:off x="3707784" y="1684337"/>
          <a:ext cx="557977" cy="0"/>
        </a:xfrm>
        <a:custGeom>
          <a:avLst/>
          <a:gdLst/>
          <a:ahLst/>
          <a:cxnLst/>
          <a:rect l="0" t="0" r="0" b="0"/>
          <a:pathLst>
            <a:path>
              <a:moveTo>
                <a:pt x="0" y="0"/>
              </a:moveTo>
              <a:lnTo>
                <a:pt x="557977" y="0"/>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D3DD80-60F3-4E68-8152-E259776003A6}">
      <dsp:nvSpPr>
        <dsp:cNvPr id="0" name=""/>
        <dsp:cNvSpPr/>
      </dsp:nvSpPr>
      <dsp:spPr>
        <a:xfrm>
          <a:off x="2990384" y="1886458"/>
          <a:ext cx="0" cy="336867"/>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3FEA54C-1C97-4543-B786-F6D0D9CC3167}">
      <dsp:nvSpPr>
        <dsp:cNvPr id="0" name=""/>
        <dsp:cNvSpPr/>
      </dsp:nvSpPr>
      <dsp:spPr>
        <a:xfrm>
          <a:off x="2956697" y="2223325"/>
          <a:ext cx="67373" cy="67373"/>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9E72E6-605F-48D6-8410-BA5EFF1F709B}">
      <dsp:nvSpPr>
        <dsp:cNvPr id="0" name=""/>
        <dsp:cNvSpPr/>
      </dsp:nvSpPr>
      <dsp:spPr>
        <a:xfrm>
          <a:off x="4265762" y="1482217"/>
          <a:ext cx="1434800" cy="404241"/>
        </a:xfrm>
        <a:prstGeom prst="hexagon">
          <a:avLst>
            <a:gd name="adj" fmla="val 40000"/>
            <a:gd name="vf" fmla="val 11547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Phase-3</a:t>
          </a:r>
        </a:p>
      </dsp:txBody>
      <dsp:txXfrm>
        <a:off x="4439227" y="1531089"/>
        <a:ext cx="1087870" cy="306497"/>
      </dsp:txXfrm>
    </dsp:sp>
    <dsp:sp modelId="{8FADD187-5534-41FC-AEAB-A1DFA671BC98}">
      <dsp:nvSpPr>
        <dsp:cNvPr id="0" name=""/>
        <dsp:cNvSpPr/>
      </dsp:nvSpPr>
      <dsp:spPr>
        <a:xfrm>
          <a:off x="3986773" y="0"/>
          <a:ext cx="1992778" cy="1077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b="1" kern="1200" dirty="0">
              <a:solidFill>
                <a:schemeClr val="accent1">
                  <a:lumMod val="75000"/>
                </a:schemeClr>
              </a:solidFill>
            </a:rPr>
            <a:t>Week 5</a:t>
          </a:r>
        </a:p>
        <a:p>
          <a:pPr marL="0" lvl="0" indent="0" algn="ctr" defTabSz="533400">
            <a:lnSpc>
              <a:spcPct val="90000"/>
            </a:lnSpc>
            <a:spcBef>
              <a:spcPct val="0"/>
            </a:spcBef>
            <a:spcAft>
              <a:spcPct val="35000"/>
            </a:spcAft>
            <a:buNone/>
          </a:pPr>
          <a:r>
            <a:rPr lang="en-US" sz="1200" b="1" kern="1200" dirty="0">
              <a:solidFill>
                <a:schemeClr val="accent1">
                  <a:lumMod val="75000"/>
                </a:schemeClr>
              </a:solidFill>
            </a:rPr>
            <a:t>21/03/2022</a:t>
          </a:r>
        </a:p>
        <a:p>
          <a:pPr marL="0" lvl="0" indent="0" algn="ctr" defTabSz="533400">
            <a:lnSpc>
              <a:spcPct val="90000"/>
            </a:lnSpc>
            <a:spcBef>
              <a:spcPct val="0"/>
            </a:spcBef>
            <a:spcAft>
              <a:spcPct val="35000"/>
            </a:spcAft>
            <a:buNone/>
          </a:pPr>
          <a:r>
            <a:rPr lang="en-US" sz="1200" b="1" kern="1200" dirty="0"/>
            <a:t>PoC</a:t>
          </a:r>
        </a:p>
      </dsp:txBody>
      <dsp:txXfrm>
        <a:off x="3986773" y="0"/>
        <a:ext cx="1992778" cy="1077976"/>
      </dsp:txXfrm>
    </dsp:sp>
    <dsp:sp modelId="{0B31CD8D-7728-4D2F-9ABE-1E02C999910D}">
      <dsp:nvSpPr>
        <dsp:cNvPr id="0" name=""/>
        <dsp:cNvSpPr/>
      </dsp:nvSpPr>
      <dsp:spPr>
        <a:xfrm>
          <a:off x="5700562" y="1684337"/>
          <a:ext cx="557977" cy="0"/>
        </a:xfrm>
        <a:custGeom>
          <a:avLst/>
          <a:gdLst/>
          <a:ahLst/>
          <a:cxnLst/>
          <a:rect l="0" t="0" r="0" b="0"/>
          <a:pathLst>
            <a:path>
              <a:moveTo>
                <a:pt x="0" y="0"/>
              </a:moveTo>
              <a:lnTo>
                <a:pt x="557977" y="0"/>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67F482-7990-42A7-B8A9-0AA0269866F7}">
      <dsp:nvSpPr>
        <dsp:cNvPr id="0" name=""/>
        <dsp:cNvSpPr/>
      </dsp:nvSpPr>
      <dsp:spPr>
        <a:xfrm>
          <a:off x="4983162" y="1145349"/>
          <a:ext cx="0" cy="336867"/>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092F12B-EF3E-48C1-9A86-D21FA071DDBB}">
      <dsp:nvSpPr>
        <dsp:cNvPr id="0" name=""/>
        <dsp:cNvSpPr/>
      </dsp:nvSpPr>
      <dsp:spPr>
        <a:xfrm>
          <a:off x="4949475" y="1077976"/>
          <a:ext cx="67373" cy="67373"/>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E12361-6D67-48A5-BEDA-6D46952A0B7B}">
      <dsp:nvSpPr>
        <dsp:cNvPr id="0" name=""/>
        <dsp:cNvSpPr/>
      </dsp:nvSpPr>
      <dsp:spPr>
        <a:xfrm>
          <a:off x="6258540" y="1482217"/>
          <a:ext cx="1434800" cy="404241"/>
        </a:xfrm>
        <a:prstGeom prst="hexagon">
          <a:avLst>
            <a:gd name="adj" fmla="val 40000"/>
            <a:gd name="vf" fmla="val 11547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Phase-4</a:t>
          </a:r>
        </a:p>
      </dsp:txBody>
      <dsp:txXfrm>
        <a:off x="6432005" y="1531089"/>
        <a:ext cx="1087870" cy="306497"/>
      </dsp:txXfrm>
    </dsp:sp>
    <dsp:sp modelId="{7B155243-18A7-4504-B3BA-D5CE6AF2EE2B}">
      <dsp:nvSpPr>
        <dsp:cNvPr id="0" name=""/>
        <dsp:cNvSpPr/>
      </dsp:nvSpPr>
      <dsp:spPr>
        <a:xfrm>
          <a:off x="5979551" y="2290698"/>
          <a:ext cx="1992778" cy="1077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t" anchorCtr="1">
          <a:noAutofit/>
        </a:bodyPr>
        <a:lstStyle/>
        <a:p>
          <a:pPr marL="0" lvl="0" indent="0" algn="ctr" defTabSz="533400">
            <a:lnSpc>
              <a:spcPct val="90000"/>
            </a:lnSpc>
            <a:spcBef>
              <a:spcPct val="0"/>
            </a:spcBef>
            <a:spcAft>
              <a:spcPct val="35000"/>
            </a:spcAft>
            <a:buNone/>
          </a:pPr>
          <a:r>
            <a:rPr lang="en-US" sz="1200" b="1" kern="1200" dirty="0">
              <a:solidFill>
                <a:schemeClr val="accent1">
                  <a:lumMod val="75000"/>
                </a:schemeClr>
              </a:solidFill>
            </a:rPr>
            <a:t>Week</a:t>
          </a:r>
          <a:r>
            <a:rPr lang="en-US" sz="1200" b="1" kern="1200" baseline="0" dirty="0">
              <a:solidFill>
                <a:schemeClr val="accent1">
                  <a:lumMod val="75000"/>
                </a:schemeClr>
              </a:solidFill>
            </a:rPr>
            <a:t> 6 &amp; 7</a:t>
          </a:r>
        </a:p>
        <a:p>
          <a:pPr marL="0" lvl="0" indent="0" algn="ctr" defTabSz="533400">
            <a:lnSpc>
              <a:spcPct val="90000"/>
            </a:lnSpc>
            <a:spcBef>
              <a:spcPct val="0"/>
            </a:spcBef>
            <a:spcAft>
              <a:spcPct val="35000"/>
            </a:spcAft>
            <a:buNone/>
          </a:pPr>
          <a:r>
            <a:rPr lang="en-US" sz="1200" b="1" kern="1200" baseline="0" dirty="0">
              <a:solidFill>
                <a:schemeClr val="accent1">
                  <a:lumMod val="75000"/>
                </a:schemeClr>
              </a:solidFill>
            </a:rPr>
            <a:t>28/03/2022 – 04/04/2022</a:t>
          </a:r>
        </a:p>
        <a:p>
          <a:pPr marL="0" lvl="0" indent="0" algn="ctr" defTabSz="533400">
            <a:lnSpc>
              <a:spcPct val="90000"/>
            </a:lnSpc>
            <a:spcBef>
              <a:spcPct val="0"/>
            </a:spcBef>
            <a:spcAft>
              <a:spcPct val="35000"/>
            </a:spcAft>
            <a:buNone/>
          </a:pPr>
          <a:r>
            <a:rPr lang="en-US" sz="1200" b="1" kern="1200" baseline="0" dirty="0"/>
            <a:t>Migration &amp; Deployment</a:t>
          </a:r>
          <a:endParaRPr lang="en-US" sz="1200" b="1" kern="1200" dirty="0"/>
        </a:p>
      </dsp:txBody>
      <dsp:txXfrm>
        <a:off x="5979551" y="2290698"/>
        <a:ext cx="1992778" cy="1077976"/>
      </dsp:txXfrm>
    </dsp:sp>
    <dsp:sp modelId="{1C958A98-39D6-4E50-BDA9-DBAA32A35F1E}">
      <dsp:nvSpPr>
        <dsp:cNvPr id="0" name=""/>
        <dsp:cNvSpPr/>
      </dsp:nvSpPr>
      <dsp:spPr>
        <a:xfrm>
          <a:off x="7693341" y="1684337"/>
          <a:ext cx="557977" cy="0"/>
        </a:xfrm>
        <a:custGeom>
          <a:avLst/>
          <a:gdLst/>
          <a:ahLst/>
          <a:cxnLst/>
          <a:rect l="0" t="0" r="0" b="0"/>
          <a:pathLst>
            <a:path>
              <a:moveTo>
                <a:pt x="0" y="0"/>
              </a:moveTo>
              <a:lnTo>
                <a:pt x="557977" y="0"/>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43B403-C190-4A59-8EC9-F521B8735D65}">
      <dsp:nvSpPr>
        <dsp:cNvPr id="0" name=""/>
        <dsp:cNvSpPr/>
      </dsp:nvSpPr>
      <dsp:spPr>
        <a:xfrm>
          <a:off x="6975940" y="1886458"/>
          <a:ext cx="0" cy="336867"/>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838B5E0-B7F1-4227-92D3-89DA8A25D96F}">
      <dsp:nvSpPr>
        <dsp:cNvPr id="0" name=""/>
        <dsp:cNvSpPr/>
      </dsp:nvSpPr>
      <dsp:spPr>
        <a:xfrm>
          <a:off x="6942254" y="2223325"/>
          <a:ext cx="67373" cy="67373"/>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2ADF32-DCBC-4B49-B3A0-39DF790B2548}">
      <dsp:nvSpPr>
        <dsp:cNvPr id="0" name=""/>
        <dsp:cNvSpPr/>
      </dsp:nvSpPr>
      <dsp:spPr>
        <a:xfrm rot="10800000">
          <a:off x="8251319" y="1482217"/>
          <a:ext cx="1434800" cy="404241"/>
        </a:xfrm>
        <a:prstGeom prst="homePlate">
          <a:avLst>
            <a:gd name="adj" fmla="val 4000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Phase-5</a:t>
          </a:r>
        </a:p>
      </dsp:txBody>
      <dsp:txXfrm rot="10800000">
        <a:off x="8332167" y="1482217"/>
        <a:ext cx="1353952" cy="404241"/>
      </dsp:txXfrm>
    </dsp:sp>
    <dsp:sp modelId="{116239A6-132D-4FC2-87AB-55D34B284D8C}">
      <dsp:nvSpPr>
        <dsp:cNvPr id="0" name=""/>
        <dsp:cNvSpPr/>
      </dsp:nvSpPr>
      <dsp:spPr>
        <a:xfrm>
          <a:off x="7972330" y="0"/>
          <a:ext cx="1992778" cy="1077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b="1" kern="1200" dirty="0">
              <a:solidFill>
                <a:schemeClr val="accent1">
                  <a:lumMod val="75000"/>
                </a:schemeClr>
              </a:solidFill>
            </a:rPr>
            <a:t>Week 8 &amp; 9</a:t>
          </a:r>
        </a:p>
        <a:p>
          <a:pPr marL="0" lvl="0" indent="0" algn="ctr" defTabSz="533400">
            <a:lnSpc>
              <a:spcPct val="90000"/>
            </a:lnSpc>
            <a:spcBef>
              <a:spcPct val="0"/>
            </a:spcBef>
            <a:spcAft>
              <a:spcPct val="35000"/>
            </a:spcAft>
            <a:buNone/>
          </a:pPr>
          <a:r>
            <a:rPr lang="en-US" sz="1200" b="1" kern="1200" dirty="0">
              <a:solidFill>
                <a:schemeClr val="accent1">
                  <a:lumMod val="75000"/>
                </a:schemeClr>
              </a:solidFill>
            </a:rPr>
            <a:t>11/04/2022 – 18/04/2022</a:t>
          </a:r>
        </a:p>
        <a:p>
          <a:pPr marL="0" lvl="0" indent="0" algn="ctr" defTabSz="533400">
            <a:lnSpc>
              <a:spcPct val="90000"/>
            </a:lnSpc>
            <a:spcBef>
              <a:spcPct val="0"/>
            </a:spcBef>
            <a:spcAft>
              <a:spcPct val="35000"/>
            </a:spcAft>
            <a:buNone/>
          </a:pPr>
          <a:r>
            <a:rPr lang="en-US" sz="1200" b="1" kern="1200" dirty="0"/>
            <a:t>Post Migration Validation</a:t>
          </a:r>
        </a:p>
      </dsp:txBody>
      <dsp:txXfrm>
        <a:off x="7972330" y="0"/>
        <a:ext cx="1992778" cy="1077976"/>
      </dsp:txXfrm>
    </dsp:sp>
    <dsp:sp modelId="{FDE832E8-9B83-4956-96D8-699D8D2F49EF}">
      <dsp:nvSpPr>
        <dsp:cNvPr id="0" name=""/>
        <dsp:cNvSpPr/>
      </dsp:nvSpPr>
      <dsp:spPr>
        <a:xfrm>
          <a:off x="8968719" y="1145349"/>
          <a:ext cx="0" cy="336867"/>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CD10645-A219-424C-9BD4-9C6E60F20FA0}">
      <dsp:nvSpPr>
        <dsp:cNvPr id="0" name=""/>
        <dsp:cNvSpPr/>
      </dsp:nvSpPr>
      <dsp:spPr>
        <a:xfrm>
          <a:off x="8935032" y="1077976"/>
          <a:ext cx="67373" cy="67373"/>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3/6/2022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400800"/>
          </a:xfrm>
          <a:solidFill>
            <a:schemeClr val="accent6"/>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p:nvPr>
        </p:nvSpPr>
        <p:spPr>
          <a:xfrm>
            <a:off x="0" y="3118981"/>
            <a:ext cx="7537703" cy="2462667"/>
          </a:xfrm>
          <a:solidFill>
            <a:schemeClr val="bg1">
              <a:alpha val="93000"/>
            </a:schemeClr>
          </a:solidFill>
        </p:spPr>
        <p:txBody>
          <a:bodyPr lIns="822960" tIns="731520" anchor="t" anchorCtr="0">
            <a:normAutofit/>
          </a:bodyPr>
          <a:lstStyle/>
          <a:p>
            <a:r>
              <a:rPr lang="en-US" sz="5400">
                <a:solidFill>
                  <a:schemeClr val="tx1"/>
                </a:solidFill>
              </a:rPr>
              <a:t>Click to edit Master title style</a:t>
            </a:r>
            <a:endParaRPr lang="en-US" sz="5400" dirty="0">
              <a:solidFill>
                <a:schemeClr val="tx1"/>
              </a:solidFill>
            </a:endParaRP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p:nvPr>
        </p:nvSpPr>
        <p:spPr>
          <a:xfrm>
            <a:off x="754841" y="4735799"/>
            <a:ext cx="6470693" cy="605256"/>
          </a:xfrm>
        </p:spPr>
        <p:txBody>
          <a:bodyPr/>
          <a:lstStyle/>
          <a:p>
            <a:r>
              <a:rPr lang="en-US">
                <a:solidFill>
                  <a:schemeClr val="tx1"/>
                </a:solidFill>
              </a:rPr>
              <a:t>Click to edit Master subtitle style</a:t>
            </a:r>
            <a:endParaRPr lang="en-US" dirty="0">
              <a:solidFill>
                <a:schemeClr val="tx1"/>
              </a:solidFill>
            </a:endParaRPr>
          </a:p>
        </p:txBody>
      </p:sp>
    </p:spTree>
    <p:extLst>
      <p:ext uri="{BB962C8B-B14F-4D97-AF65-F5344CB8AC3E}">
        <p14:creationId xmlns:p14="http://schemas.microsoft.com/office/powerpoint/2010/main" val="485679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88720" y="2057400"/>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8720" y="2958274"/>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2000" y="2051331"/>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2000" y="2952204"/>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a:extLst>
              <a:ext uri="{FF2B5EF4-FFF2-40B4-BE49-F238E27FC236}">
                <a16:creationId xmlns:a16="http://schemas.microsoft.com/office/drawing/2014/main" id="{9721C62B-6826-4C4A-B41E-814C63BA513E}"/>
              </a:ext>
            </a:extLst>
          </p:cNvPr>
          <p:cNvSpPr>
            <a:spLocks noGrp="1"/>
          </p:cNvSpPr>
          <p:nvPr>
            <p:ph type="body" sz="quarter" idx="13"/>
          </p:nvPr>
        </p:nvSpPr>
        <p:spPr>
          <a:xfrm>
            <a:off x="7955280" y="2057400"/>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a:extLst>
              <a:ext uri="{FF2B5EF4-FFF2-40B4-BE49-F238E27FC236}">
                <a16:creationId xmlns:a16="http://schemas.microsoft.com/office/drawing/2014/main" id="{9F5CD2DF-69E0-48BA-AFAC-83EFCE2ACC89}"/>
              </a:ext>
            </a:extLst>
          </p:cNvPr>
          <p:cNvSpPr>
            <a:spLocks noGrp="1"/>
          </p:cNvSpPr>
          <p:nvPr>
            <p:ph sz="quarter" idx="14"/>
          </p:nvPr>
        </p:nvSpPr>
        <p:spPr>
          <a:xfrm>
            <a:off x="7955280" y="2958273"/>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dirty="0"/>
              <a:t>20XX</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351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592754-9FDD-4637-8931-8898DCEA2DAF}"/>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33DE7C46-EBCB-4558-B868-C6E743BAE1A2}"/>
              </a:ext>
              <a:ext uri="{C183D7F6-B498-43B3-948B-1728B52AA6E4}">
                <adec:decorative xmlns:adec="http://schemas.microsoft.com/office/drawing/2017/decorative" val="1"/>
              </a:ext>
            </a:extLst>
          </p:cNvPr>
          <p:cNvSpPr/>
          <p:nvPr userDrawn="1"/>
        </p:nvSpPr>
        <p:spPr>
          <a:xfrm>
            <a:off x="707474" y="1238442"/>
            <a:ext cx="3635926" cy="4355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5EDD7626-E6F6-463F-8041-E2EC32830F0E}"/>
              </a:ext>
            </a:extLst>
          </p:cNvPr>
          <p:cNvSpPr>
            <a:spLocks noGrp="1"/>
          </p:cNvSpPr>
          <p:nvPr>
            <p:ph type="title"/>
          </p:nvPr>
        </p:nvSpPr>
        <p:spPr>
          <a:xfrm>
            <a:off x="948648" y="1419273"/>
            <a:ext cx="3153580" cy="1358188"/>
          </a:xfrm>
        </p:spPr>
        <p:txBody>
          <a:bodyPr>
            <a:normAutofit/>
          </a:bodyPr>
          <a:lstStyle>
            <a:lvl1pPr>
              <a:defRPr baseline="0">
                <a:solidFill>
                  <a:schemeClr val="bg1"/>
                </a:solidFill>
              </a:defRPr>
            </a:lvl1pPr>
          </a:lstStyle>
          <a:p>
            <a:r>
              <a:rPr lang="en-US" sz="3600">
                <a:solidFill>
                  <a:schemeClr val="tx1"/>
                </a:solidFill>
              </a:rPr>
              <a:t>Click to edit Master title style</a:t>
            </a:r>
            <a:endParaRPr lang="en-US" sz="3600" dirty="0">
              <a:solidFill>
                <a:schemeClr val="tx1"/>
              </a:solidFill>
            </a:endParaRPr>
          </a:p>
        </p:txBody>
      </p:sp>
      <p:cxnSp>
        <p:nvCxnSpPr>
          <p:cNvPr id="8" name="Straight Connector 7">
            <a:extLst>
              <a:ext uri="{FF2B5EF4-FFF2-40B4-BE49-F238E27FC236}">
                <a16:creationId xmlns:a16="http://schemas.microsoft.com/office/drawing/2014/main" id="{4D4A9276-3942-47EA-B16C-FEF66FB6F290}"/>
              </a:ext>
              <a:ext uri="{C183D7F6-B498-43B3-948B-1728B52AA6E4}">
                <adec:decorative xmlns:adec="http://schemas.microsoft.com/office/drawing/2017/decorative" val="1"/>
              </a:ext>
            </a:extLst>
          </p:cNvPr>
          <p:cNvCxnSpPr/>
          <p:nvPr userDrawn="1"/>
        </p:nvCxnSpPr>
        <p:spPr>
          <a:xfrm>
            <a:off x="1092128"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11DABEC-17D7-4DA3-9DEA-F5D74509D3AC}"/>
              </a:ext>
            </a:extLst>
          </p:cNvPr>
          <p:cNvSpPr>
            <a:spLocks noGrp="1"/>
          </p:cNvSpPr>
          <p:nvPr>
            <p:ph idx="1"/>
          </p:nvPr>
        </p:nvSpPr>
        <p:spPr>
          <a:xfrm>
            <a:off x="948648" y="2978254"/>
            <a:ext cx="3153580" cy="2444238"/>
          </a:xfrm>
        </p:spPr>
        <p:txBody>
          <a:bodyPr lIns="91440">
            <a:normAutofit/>
          </a:bodyPr>
          <a:lstStyle>
            <a:lvl1pPr>
              <a:defRPr>
                <a:solidFill>
                  <a:schemeClr val="bg1"/>
                </a:solidFill>
              </a:defRPr>
            </a:lvl1pPr>
          </a:lstStyle>
          <a:p>
            <a:pPr marL="0" lvl="0" indent="0">
              <a:lnSpc>
                <a:spcPct val="100000"/>
              </a:lnSpc>
              <a:buNone/>
            </a:pPr>
            <a:r>
              <a:rPr lang="en-US" sz="1600">
                <a:solidFill>
                  <a:schemeClr val="tx1"/>
                </a:solidFill>
              </a:rPr>
              <a:t>Click to edit Master text styles</a:t>
            </a:r>
          </a:p>
        </p:txBody>
      </p:sp>
      <p:sp>
        <p:nvSpPr>
          <p:cNvPr id="13" name="Picture Placeholder 12">
            <a:extLst>
              <a:ext uri="{FF2B5EF4-FFF2-40B4-BE49-F238E27FC236}">
                <a16:creationId xmlns:a16="http://schemas.microsoft.com/office/drawing/2014/main" id="{0A5B6691-D26A-472B-BB73-55A4E0649246}"/>
              </a:ext>
            </a:extLst>
          </p:cNvPr>
          <p:cNvSpPr>
            <a:spLocks noGrp="1"/>
          </p:cNvSpPr>
          <p:nvPr>
            <p:ph type="pic" sz="quarter" idx="13"/>
          </p:nvPr>
        </p:nvSpPr>
        <p:spPr>
          <a:xfrm>
            <a:off x="4672584" y="1234440"/>
            <a:ext cx="3264408" cy="4352544"/>
          </a:xfrm>
          <a:solidFill>
            <a:schemeClr val="accent6"/>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BF1FB629-3697-40BE-A9E2-962CC86418D3}"/>
              </a:ext>
            </a:extLst>
          </p:cNvPr>
          <p:cNvSpPr>
            <a:spLocks noGrp="1"/>
          </p:cNvSpPr>
          <p:nvPr>
            <p:ph type="pic" sz="quarter" idx="14"/>
          </p:nvPr>
        </p:nvSpPr>
        <p:spPr>
          <a:xfrm>
            <a:off x="8275320" y="1234440"/>
            <a:ext cx="3264408" cy="4352544"/>
          </a:xfrm>
          <a:solidFill>
            <a:schemeClr val="accent6"/>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7269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p:nvPr>
        </p:nvSpPr>
        <p:spPr>
          <a:xfrm>
            <a:off x="7859485" y="634946"/>
            <a:ext cx="3690257" cy="1450757"/>
          </a:xfrm>
        </p:spPr>
        <p:txBody>
          <a:bodyPr>
            <a:normAutofit/>
          </a:body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p:nvPr>
        </p:nvSpPr>
        <p:spPr>
          <a:xfrm>
            <a:off x="7859485" y="2407436"/>
            <a:ext cx="3690257" cy="3461658"/>
          </a:xfrm>
        </p:spPr>
        <p:txBody>
          <a:bodyPr>
            <a:normAutofit/>
          </a:bodyPr>
          <a:lstStyle/>
          <a:p>
            <a:pPr lvl="0"/>
            <a:r>
              <a:rPr lang="en-US"/>
              <a:t>Click to edit Master text styles</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1521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8810136-7130-4D10-A77D-0A7BA878209B}"/>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Sample Footer Text</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26311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8872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755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D637E5-EBAC-4C88-BDAB-D589FAE7B950}"/>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5667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dirty="0"/>
              <a:t>20XX</a:t>
            </a:r>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dirty="0"/>
              <a:t>Sample Footer Text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47128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dirty="0"/>
              <a:t>20XX</a:t>
            </a:r>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Sample Footer Text</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3663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C34A642-8E00-4F15-9BE5-FED7F68AA98B}"/>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EF018FF3-9740-4BA5-8515-EBFCC62322E6}"/>
              </a:ext>
              <a:ext uri="{C183D7F6-B498-43B3-948B-1728B52AA6E4}">
                <adec:decorative xmlns:adec="http://schemas.microsoft.com/office/drawing/2017/decorative" val="1"/>
              </a:ext>
            </a:extLst>
          </p:cNvPr>
          <p:cNvSpPr/>
          <p:nvPr userDrawn="1"/>
        </p:nvSpPr>
        <p:spPr>
          <a:xfrm>
            <a:off x="7848600" y="643467"/>
            <a:ext cx="3635926" cy="511386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89BEFBB5-382E-4634-9782-68859DEE12F7}"/>
              </a:ext>
              <a:ext uri="{C183D7F6-B498-43B3-948B-1728B52AA6E4}">
                <adec:decorative xmlns:adec="http://schemas.microsoft.com/office/drawing/2017/decorative" val="1"/>
              </a:ext>
            </a:extLst>
          </p:cNvPr>
          <p:cNvCxnSpPr/>
          <p:nvPr userDrawn="1"/>
        </p:nvCxnSpPr>
        <p:spPr>
          <a:xfrm>
            <a:off x="8173792" y="2660530"/>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CE069499-3ED9-4F5B-ADC9-5EBFC522E948}"/>
              </a:ext>
            </a:extLst>
          </p:cNvPr>
          <p:cNvSpPr>
            <a:spLocks noGrp="1"/>
          </p:cNvSpPr>
          <p:nvPr>
            <p:ph type="title" hasCustomPrompt="1"/>
          </p:nvPr>
        </p:nvSpPr>
        <p:spPr>
          <a:xfrm>
            <a:off x="8081400" y="1118014"/>
            <a:ext cx="3379080" cy="1450757"/>
          </a:xfrm>
        </p:spPr>
        <p:txBody>
          <a:bodyPr/>
          <a:lstStyle>
            <a:lvl1pPr>
              <a:defRPr>
                <a:solidFill>
                  <a:schemeClr val="bg1"/>
                </a:solidFill>
              </a:defRPr>
            </a:lvl1pPr>
          </a:lstStyle>
          <a:p>
            <a:r>
              <a:rPr lang="en-US" dirty="0"/>
              <a:t>Click to add title</a:t>
            </a:r>
          </a:p>
        </p:txBody>
      </p:sp>
      <p:sp>
        <p:nvSpPr>
          <p:cNvPr id="15" name="Picture Placeholder 14">
            <a:extLst>
              <a:ext uri="{FF2B5EF4-FFF2-40B4-BE49-F238E27FC236}">
                <a16:creationId xmlns:a16="http://schemas.microsoft.com/office/drawing/2014/main" id="{04052F90-8192-445D-854C-F144C7CFAC76}"/>
              </a:ext>
            </a:extLst>
          </p:cNvPr>
          <p:cNvSpPr>
            <a:spLocks noGrp="1"/>
          </p:cNvSpPr>
          <p:nvPr>
            <p:ph type="pic" sz="quarter" idx="13"/>
          </p:nvPr>
        </p:nvSpPr>
        <p:spPr>
          <a:xfrm>
            <a:off x="640080" y="640080"/>
            <a:ext cx="3273552" cy="2395728"/>
          </a:xfrm>
          <a:solidFill>
            <a:schemeClr val="accent6"/>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51433AC9-3FFE-4C0D-A905-A0CB48FB81A1}"/>
              </a:ext>
            </a:extLst>
          </p:cNvPr>
          <p:cNvSpPr>
            <a:spLocks noGrp="1"/>
          </p:cNvSpPr>
          <p:nvPr>
            <p:ph type="pic" sz="quarter" idx="14"/>
          </p:nvPr>
        </p:nvSpPr>
        <p:spPr>
          <a:xfrm>
            <a:off x="4251960" y="640080"/>
            <a:ext cx="3273552" cy="2395728"/>
          </a:xfrm>
          <a:solidFill>
            <a:schemeClr val="accent6"/>
          </a:solidFill>
        </p:spPr>
        <p:txBody>
          <a:bodyPr/>
          <a:lstStyle/>
          <a:p>
            <a:r>
              <a:rPr lang="en-US"/>
              <a:t>Click icon to add picture</a:t>
            </a:r>
            <a:endParaRPr lang="en-US" dirty="0"/>
          </a:p>
        </p:txBody>
      </p:sp>
      <p:sp>
        <p:nvSpPr>
          <p:cNvPr id="17" name="Picture Placeholder 14">
            <a:extLst>
              <a:ext uri="{FF2B5EF4-FFF2-40B4-BE49-F238E27FC236}">
                <a16:creationId xmlns:a16="http://schemas.microsoft.com/office/drawing/2014/main" id="{5054A368-7C94-4623-8670-651AAB51F2B6}"/>
              </a:ext>
            </a:extLst>
          </p:cNvPr>
          <p:cNvSpPr>
            <a:spLocks noGrp="1"/>
          </p:cNvSpPr>
          <p:nvPr>
            <p:ph type="pic" sz="quarter" idx="15"/>
          </p:nvPr>
        </p:nvSpPr>
        <p:spPr>
          <a:xfrm>
            <a:off x="640080" y="3364992"/>
            <a:ext cx="3273552" cy="2395728"/>
          </a:xfrm>
          <a:solidFill>
            <a:schemeClr val="accent6"/>
          </a:solidFill>
        </p:spPr>
        <p:txBody>
          <a:bodyPr/>
          <a:lstStyle/>
          <a:p>
            <a:r>
              <a:rPr lang="en-US"/>
              <a:t>Click icon to add picture</a:t>
            </a:r>
            <a:endParaRPr lang="en-US" dirty="0"/>
          </a:p>
        </p:txBody>
      </p:sp>
      <p:sp>
        <p:nvSpPr>
          <p:cNvPr id="18" name="Picture Placeholder 14">
            <a:extLst>
              <a:ext uri="{FF2B5EF4-FFF2-40B4-BE49-F238E27FC236}">
                <a16:creationId xmlns:a16="http://schemas.microsoft.com/office/drawing/2014/main" id="{04D3A3D1-400C-4822-B959-96FF1469FD68}"/>
              </a:ext>
            </a:extLst>
          </p:cNvPr>
          <p:cNvSpPr>
            <a:spLocks noGrp="1"/>
          </p:cNvSpPr>
          <p:nvPr>
            <p:ph type="pic" sz="quarter" idx="16"/>
          </p:nvPr>
        </p:nvSpPr>
        <p:spPr>
          <a:xfrm>
            <a:off x="4251960" y="3364992"/>
            <a:ext cx="3273552" cy="2395728"/>
          </a:xfrm>
          <a:solidFill>
            <a:schemeClr val="accent6"/>
          </a:solidFill>
        </p:spPr>
        <p:txBody>
          <a:bodyPr/>
          <a:lstStyle/>
          <a:p>
            <a:r>
              <a:rPr lang="en-US"/>
              <a:t>Click icon to add picture</a:t>
            </a:r>
            <a:endParaRPr lang="en-US" dirty="0"/>
          </a:p>
        </p:txBody>
      </p:sp>
      <p:sp>
        <p:nvSpPr>
          <p:cNvPr id="8" name="Text Placeholder 7">
            <a:extLst>
              <a:ext uri="{FF2B5EF4-FFF2-40B4-BE49-F238E27FC236}">
                <a16:creationId xmlns:a16="http://schemas.microsoft.com/office/drawing/2014/main" id="{D8B04F02-660E-4770-B563-1D977AFF4C66}"/>
              </a:ext>
            </a:extLst>
          </p:cNvPr>
          <p:cNvSpPr>
            <a:spLocks noGrp="1"/>
          </p:cNvSpPr>
          <p:nvPr>
            <p:ph type="body" sz="quarter" idx="17"/>
          </p:nvPr>
        </p:nvSpPr>
        <p:spPr>
          <a:xfrm>
            <a:off x="8086408" y="2789067"/>
            <a:ext cx="3176587" cy="27066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3775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p:nvPr>
        </p:nvSpPr>
        <p:spPr>
          <a:xfrm>
            <a:off x="1097280" y="286603"/>
            <a:ext cx="10058400" cy="1450757"/>
          </a:xfrm>
        </p:spPr>
        <p:txBody>
          <a:body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p:nvPr>
        </p:nvSpPr>
        <p:spPr>
          <a:xfrm>
            <a:off x="1097281" y="2108201"/>
            <a:ext cx="3557016" cy="3760891"/>
          </a:xfrm>
        </p:spPr>
        <p:txBody>
          <a:bodyPr/>
          <a:lstStyle/>
          <a:p>
            <a:pPr lvl="0"/>
            <a:r>
              <a:rPr lang="en-US"/>
              <a:t>Click to edit Master text styles</a:t>
            </a:r>
          </a:p>
        </p:txBody>
      </p:sp>
      <p:sp>
        <p:nvSpPr>
          <p:cNvPr id="13" name="Picture Placeholder 12">
            <a:extLst>
              <a:ext uri="{FF2B5EF4-FFF2-40B4-BE49-F238E27FC236}">
                <a16:creationId xmlns:a16="http://schemas.microsoft.com/office/drawing/2014/main" id="{8A40EF35-BB21-4D3F-A9D6-2A92BFD0DDD5}"/>
              </a:ext>
            </a:extLst>
          </p:cNvPr>
          <p:cNvSpPr>
            <a:spLocks noGrp="1"/>
          </p:cNvSpPr>
          <p:nvPr>
            <p:ph type="pic" sz="quarter" idx="13"/>
          </p:nvPr>
        </p:nvSpPr>
        <p:spPr>
          <a:xfrm>
            <a:off x="4974336" y="2112264"/>
            <a:ext cx="3035808" cy="1837944"/>
          </a:xfrm>
          <a:solidFill>
            <a:schemeClr val="accent6"/>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F7CE5DD4-B27E-482B-8208-FA5A7BBC9AC9}"/>
              </a:ext>
            </a:extLst>
          </p:cNvPr>
          <p:cNvSpPr>
            <a:spLocks noGrp="1"/>
          </p:cNvSpPr>
          <p:nvPr>
            <p:ph type="pic" sz="quarter" idx="14"/>
          </p:nvPr>
        </p:nvSpPr>
        <p:spPr>
          <a:xfrm>
            <a:off x="4974336" y="4032504"/>
            <a:ext cx="3035808" cy="1837944"/>
          </a:xfrm>
          <a:solidFill>
            <a:schemeClr val="accent6"/>
          </a:solidFill>
        </p:spPr>
        <p:txBody>
          <a:bodyPr/>
          <a:lstStyle/>
          <a:p>
            <a:r>
              <a:rPr lang="en-US"/>
              <a:t>Click icon to add picture</a:t>
            </a:r>
            <a:endParaRPr lang="en-US" dirty="0"/>
          </a:p>
        </p:txBody>
      </p:sp>
      <p:sp>
        <p:nvSpPr>
          <p:cNvPr id="15" name="Picture Placeholder 12">
            <a:extLst>
              <a:ext uri="{FF2B5EF4-FFF2-40B4-BE49-F238E27FC236}">
                <a16:creationId xmlns:a16="http://schemas.microsoft.com/office/drawing/2014/main" id="{1F796570-D07C-4638-8B80-227A6EF1A082}"/>
              </a:ext>
            </a:extLst>
          </p:cNvPr>
          <p:cNvSpPr>
            <a:spLocks noGrp="1"/>
          </p:cNvSpPr>
          <p:nvPr>
            <p:ph type="pic" sz="quarter" idx="15"/>
          </p:nvPr>
        </p:nvSpPr>
        <p:spPr>
          <a:xfrm>
            <a:off x="8110728" y="2112264"/>
            <a:ext cx="3035808" cy="3758184"/>
          </a:xfrm>
          <a:solidFill>
            <a:schemeClr val="accent6"/>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5524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descr="Tag=AccentColor&#10;Flavor=Dark&#10;Target=Fill">
            <a:extLst>
              <a:ext uri="{FF2B5EF4-FFF2-40B4-BE49-F238E27FC236}">
                <a16:creationId xmlns:a16="http://schemas.microsoft.com/office/drawing/2014/main" id="{17DBCCDB-B58C-45B3-9E63-49F7B0819260}"/>
              </a:ext>
            </a:extLst>
          </p:cNvPr>
          <p:cNvSpPr/>
          <p:nvPr userDrawn="1"/>
        </p:nvSpPr>
        <p:spPr bwMode="white">
          <a:xfrm>
            <a:off x="0" y="4953000"/>
            <a:ext cx="12192000" cy="190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07B1649E-A273-4C2E-A9F2-D29871865897}"/>
              </a:ext>
            </a:extLst>
          </p:cNvPr>
          <p:cNvSpPr>
            <a:spLocks noGrp="1"/>
          </p:cNvSpPr>
          <p:nvPr>
            <p:ph type="ctrTitle"/>
          </p:nvPr>
        </p:nvSpPr>
        <p:spPr>
          <a:xfrm>
            <a:off x="1065197" y="5120640"/>
            <a:ext cx="10058400" cy="822960"/>
          </a:xfrm>
        </p:spPr>
        <p:txBody>
          <a:bodyPr>
            <a:normAutofit/>
          </a:bodyPr>
          <a:lstStyle>
            <a:lvl1pPr>
              <a:defRPr>
                <a:solidFill>
                  <a:schemeClr val="bg1"/>
                </a:solidFill>
              </a:defRPr>
            </a:lvl1pPr>
          </a:lstStyle>
          <a:p>
            <a:r>
              <a:rPr lang="en-US" sz="3600">
                <a:solidFill>
                  <a:schemeClr val="bg1"/>
                </a:solidFill>
              </a:rPr>
              <a:t>Click to edit Master title style</a:t>
            </a:r>
            <a:endParaRPr lang="en-US" sz="3600" dirty="0">
              <a:solidFill>
                <a:schemeClr val="bg1"/>
              </a:solidFill>
            </a:endParaRP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p:nvPr>
        </p:nvSpPr>
        <p:spPr>
          <a:xfrm>
            <a:off x="1065212" y="5943600"/>
            <a:ext cx="10058400" cy="543513"/>
          </a:xfrm>
        </p:spPr>
        <p:txBody>
          <a:bodyPr>
            <a:normAutofit/>
          </a:bodyPr>
          <a:lstStyle>
            <a:lvl1pPr>
              <a:defRPr>
                <a:solidFill>
                  <a:schemeClr val="bg1"/>
                </a:solidFill>
              </a:defRPr>
            </a:lvl1pPr>
          </a:lstStyle>
          <a:p>
            <a:r>
              <a:rPr lang="en-US" sz="1500">
                <a:solidFill>
                  <a:schemeClr val="bg1"/>
                </a:solidFill>
              </a:rPr>
              <a:t>Click to edit Master subtitle style</a:t>
            </a:r>
            <a:endParaRPr lang="en-US" sz="1500" dirty="0">
              <a:solidFill>
                <a:schemeClr val="bg1"/>
              </a:solidFill>
            </a:endParaRP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931920"/>
          </a:xfrm>
          <a:solidFill>
            <a:schemeClr val="accent6"/>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931920"/>
          </a:xfrm>
          <a:solidFill>
            <a:schemeClr val="accent6"/>
          </a:solidFill>
        </p:spPr>
        <p:txBody>
          <a:bodyPr/>
          <a:lstStyle/>
          <a:p>
            <a:r>
              <a:rPr lang="en-US"/>
              <a:t>Click icon to add picture</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931920"/>
          </a:xfrm>
          <a:solidFill>
            <a:schemeClr val="accent6"/>
          </a:solidFill>
        </p:spPr>
        <p:txBody>
          <a:bodyPr/>
          <a:lstStyle/>
          <a:p>
            <a:r>
              <a:rPr lang="en-US"/>
              <a:t>Click icon to add picture</a:t>
            </a:r>
            <a:endParaRPr lang="en-US" dirty="0"/>
          </a:p>
        </p:txBody>
      </p:sp>
    </p:spTree>
    <p:extLst>
      <p:ext uri="{BB962C8B-B14F-4D97-AF65-F5344CB8AC3E}">
        <p14:creationId xmlns:p14="http://schemas.microsoft.com/office/powerpoint/2010/main" val="468392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88720" y="2313432"/>
            <a:ext cx="9966960" cy="3670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1786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F1891-1ACC-4692-80A2-4F69EAAAE404}"/>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
            <a:extLst>
              <a:ext uri="{FF2B5EF4-FFF2-40B4-BE49-F238E27FC236}">
                <a16:creationId xmlns:a16="http://schemas.microsoft.com/office/drawing/2014/main" id="{F29B458E-5354-42D4-AE10-8B2F796C3163}"/>
              </a:ext>
            </a:extLst>
          </p:cNvPr>
          <p:cNvSpPr>
            <a:spLocks noGrp="1"/>
          </p:cNvSpPr>
          <p:nvPr>
            <p:ph type="ctrTitle"/>
          </p:nvPr>
        </p:nvSpPr>
        <p:spPr>
          <a:xfrm>
            <a:off x="6730000" y="639097"/>
            <a:ext cx="4813072" cy="3494791"/>
          </a:xfrm>
        </p:spPr>
        <p:txBody>
          <a:bodyPr>
            <a:normAutofit/>
          </a:bodyPr>
          <a:lstStyle/>
          <a:p>
            <a:r>
              <a:rPr lang="en-US"/>
              <a:t>Click to edit Master title style</a:t>
            </a:r>
            <a:endParaRPr lang="en-US" dirty="0"/>
          </a:p>
        </p:txBody>
      </p:sp>
      <p:sp>
        <p:nvSpPr>
          <p:cNvPr id="7" name="Subtitle 2">
            <a:extLst>
              <a:ext uri="{FF2B5EF4-FFF2-40B4-BE49-F238E27FC236}">
                <a16:creationId xmlns:a16="http://schemas.microsoft.com/office/drawing/2014/main" id="{0B121E21-6D9B-46D0-957E-760B095BA4C2}"/>
              </a:ext>
            </a:extLst>
          </p:cNvPr>
          <p:cNvSpPr>
            <a:spLocks noGrp="1"/>
          </p:cNvSpPr>
          <p:nvPr>
            <p:ph type="subTitle" idx="1"/>
          </p:nvPr>
        </p:nvSpPr>
        <p:spPr>
          <a:xfrm>
            <a:off x="6729999" y="4455621"/>
            <a:ext cx="4829101" cy="1238616"/>
          </a:xfrm>
        </p:spPr>
        <p:txBody>
          <a:bodyPr/>
          <a:lstStyle/>
          <a:p>
            <a:r>
              <a:rPr lang="en-US"/>
              <a:t>Click to edit Master subtitle style</a:t>
            </a:r>
            <a:endParaRPr lang="en-US" dirty="0"/>
          </a:p>
        </p:txBody>
      </p:sp>
      <p:cxnSp>
        <p:nvCxnSpPr>
          <p:cNvPr id="11" name="Straight Connector 10">
            <a:extLst>
              <a:ext uri="{FF2B5EF4-FFF2-40B4-BE49-F238E27FC236}">
                <a16:creationId xmlns:a16="http://schemas.microsoft.com/office/drawing/2014/main" id="{DB51B24F-7663-45C0-BE23-CD0AEFF51287}"/>
              </a:ext>
              <a:ext uri="{C183D7F6-B498-43B3-948B-1728B52AA6E4}">
                <adec:decorative xmlns:adec="http://schemas.microsoft.com/office/drawing/2017/decorative" val="1"/>
              </a:ext>
            </a:extLst>
          </p:cNvPr>
          <p:cNvCxnSpPr/>
          <p:nvPr userDrawn="1"/>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35ABBAD1-553F-4CC1-AB36-7C1BE5089D81}"/>
              </a:ext>
            </a:extLst>
          </p:cNvPr>
          <p:cNvSpPr>
            <a:spLocks noGrp="1"/>
          </p:cNvSpPr>
          <p:nvPr>
            <p:ph type="pic" sz="quarter" idx="13"/>
          </p:nvPr>
        </p:nvSpPr>
        <p:spPr>
          <a:xfrm>
            <a:off x="642938" y="640080"/>
            <a:ext cx="5449824" cy="2743200"/>
          </a:xfrm>
          <a:solidFill>
            <a:schemeClr val="accent6"/>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5C06EA1F-5BD5-4FE5-A059-6787DADCB591}"/>
              </a:ext>
            </a:extLst>
          </p:cNvPr>
          <p:cNvSpPr>
            <a:spLocks noGrp="1"/>
          </p:cNvSpPr>
          <p:nvPr>
            <p:ph type="pic" sz="quarter" idx="14"/>
          </p:nvPr>
        </p:nvSpPr>
        <p:spPr>
          <a:xfrm>
            <a:off x="640080" y="3474720"/>
            <a:ext cx="5449824" cy="2743200"/>
          </a:xfrm>
          <a:solidFill>
            <a:schemeClr val="accent6"/>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46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88720" y="2463495"/>
            <a:ext cx="9966960" cy="33686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7598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dirty="0"/>
              <a:t>20XX</a:t>
            </a:r>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Sample Footer Text</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191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88720" y="2057400"/>
            <a:ext cx="4639736"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8720" y="2958274"/>
            <a:ext cx="4639736" cy="2910821"/>
          </a:xfrm>
        </p:spPr>
        <p:txBody>
          <a:bodyPr/>
          <a:lstStyle>
            <a:lvl1pPr marL="342900" indent="-182880">
              <a:buClr>
                <a:schemeClr val="accent1"/>
              </a:buClr>
              <a:buFont typeface="Arial" panose="020B0604020202020204" pitchFamily="34" charset="0"/>
              <a:buChar char="•"/>
              <a:defRPr/>
            </a:lvl1pPr>
            <a:lvl2pPr marL="486918" indent="-182880">
              <a:buClr>
                <a:schemeClr val="accent1"/>
              </a:buClr>
              <a:buFont typeface="Arial" panose="020B0604020202020204" pitchFamily="34" charset="0"/>
              <a:buChar char="•"/>
              <a:defRPr/>
            </a:lvl2pPr>
            <a:lvl3pPr marL="669798" indent="-182880">
              <a:buClr>
                <a:schemeClr val="accent1"/>
              </a:buClr>
              <a:buFont typeface="Arial" panose="020B0604020202020204" pitchFamily="34" charset="0"/>
              <a:buChar char="•"/>
              <a:defRPr/>
            </a:lvl3pPr>
            <a:lvl4pPr marL="852678" indent="-182880">
              <a:buClr>
                <a:schemeClr val="accent1"/>
              </a:buClr>
              <a:buFont typeface="Arial" panose="020B0604020202020204" pitchFamily="34" charset="0"/>
              <a:buChar char="•"/>
              <a:defRPr/>
            </a:lvl4pPr>
            <a:lvl5pPr marL="1035558" indent="-18288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lvl1pPr marL="342900" indent="-182880">
              <a:buClr>
                <a:schemeClr val="accent1"/>
              </a:buClr>
              <a:buFont typeface="Arial" panose="020B0604020202020204" pitchFamily="34" charset="0"/>
              <a:buChar char="•"/>
              <a:defRPr/>
            </a:lvl1pPr>
            <a:lvl2pPr marL="486918" indent="-182880">
              <a:buClr>
                <a:schemeClr val="accent1"/>
              </a:buClr>
              <a:buFont typeface="Arial" panose="020B0604020202020204" pitchFamily="34" charset="0"/>
              <a:buChar char="•"/>
              <a:defRPr/>
            </a:lvl2pPr>
            <a:lvl3pPr marL="669798" indent="-182880">
              <a:buClr>
                <a:schemeClr val="accent1"/>
              </a:buClr>
              <a:buFont typeface="Arial" panose="020B0604020202020204" pitchFamily="34" charset="0"/>
              <a:buChar char="•"/>
              <a:defRPr/>
            </a:lvl3pPr>
            <a:lvl4pPr marL="852678" indent="-182880">
              <a:buClr>
                <a:schemeClr val="accent1"/>
              </a:buClr>
              <a:buFont typeface="Arial" panose="020B0604020202020204" pitchFamily="34" charset="0"/>
              <a:buChar char="•"/>
              <a:defRPr/>
            </a:lvl4pPr>
            <a:lvl5pPr marL="1035558" indent="-18288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dirty="0"/>
              <a:t>20XX</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8229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88720" y="2108201"/>
            <a:ext cx="996696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dirty="0"/>
              <a:t>20XX</a:t>
            </a:r>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dirty="0"/>
              <a:t>Sample Footer Text</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57751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6" r:id="rId3"/>
    <p:sldLayoutId id="2147483735" r:id="rId4"/>
    <p:sldLayoutId id="2147483722" r:id="rId5"/>
    <p:sldLayoutId id="2147483734" r:id="rId6"/>
    <p:sldLayoutId id="2147483745" r:id="rId7"/>
    <p:sldLayoutId id="2147483726" r:id="rId8"/>
    <p:sldLayoutId id="2147483725" r:id="rId9"/>
    <p:sldLayoutId id="2147483743" r:id="rId10"/>
    <p:sldLayoutId id="2147483737" r:id="rId11"/>
    <p:sldLayoutId id="2147483738" r:id="rId12"/>
    <p:sldLayoutId id="2147483723" r:id="rId13"/>
    <p:sldLayoutId id="2147483724" r:id="rId14"/>
    <p:sldLayoutId id="2147483727" r:id="rId15"/>
    <p:sldLayoutId id="2147483728" r:id="rId16"/>
    <p:sldLayoutId id="2147483729" r:id="rId17"/>
  </p:sldLayoutIdLst>
  <p:hf hdr="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3" Type="http://schemas.openxmlformats.org/officeDocument/2006/relationships/image" Target="../media/image7.svg"/><Relationship Id="rId21" Type="http://schemas.openxmlformats.org/officeDocument/2006/relationships/image" Target="../media/image25.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23" Type="http://schemas.openxmlformats.org/officeDocument/2006/relationships/image" Target="../media/image27.sv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oup of people sitting at a table">
            <a:extLst>
              <a:ext uri="{FF2B5EF4-FFF2-40B4-BE49-F238E27FC236}">
                <a16:creationId xmlns:a16="http://schemas.microsoft.com/office/drawing/2014/main" id="{15FF348E-C446-4450-8262-D18488C886A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0"/>
            <a:ext cx="12188952" cy="6858000"/>
          </a:xfrm>
        </p:spPr>
      </p:pic>
      <p:sp>
        <p:nvSpPr>
          <p:cNvPr id="4" name="Title 3">
            <a:extLst>
              <a:ext uri="{FF2B5EF4-FFF2-40B4-BE49-F238E27FC236}">
                <a16:creationId xmlns:a16="http://schemas.microsoft.com/office/drawing/2014/main" id="{D7559F58-E7E3-4312-BFB5-D3B5719E827E}"/>
              </a:ext>
            </a:extLst>
          </p:cNvPr>
          <p:cNvSpPr>
            <a:spLocks noGrp="1"/>
          </p:cNvSpPr>
          <p:nvPr>
            <p:ph type="ctrTitle"/>
          </p:nvPr>
        </p:nvSpPr>
        <p:spPr>
          <a:xfrm>
            <a:off x="0" y="3118981"/>
            <a:ext cx="7537703" cy="2462667"/>
          </a:xfrm>
        </p:spPr>
        <p:txBody>
          <a:bodyPr>
            <a:normAutofit fontScale="90000"/>
          </a:bodyPr>
          <a:lstStyle/>
          <a:p>
            <a:r>
              <a:rPr lang="en-US" dirty="0"/>
              <a:t>Transformation/Migration to Public Cloud</a:t>
            </a:r>
            <a:br>
              <a:rPr lang="en-US" dirty="0"/>
            </a:br>
            <a:endParaRPr lang="en-US" dirty="0"/>
          </a:p>
        </p:txBody>
      </p:sp>
      <p:sp>
        <p:nvSpPr>
          <p:cNvPr id="5" name="Subtitle 4">
            <a:extLst>
              <a:ext uri="{FF2B5EF4-FFF2-40B4-BE49-F238E27FC236}">
                <a16:creationId xmlns:a16="http://schemas.microsoft.com/office/drawing/2014/main" id="{EF502785-6557-4038-9743-2ABFF39CB24A}"/>
              </a:ext>
            </a:extLst>
          </p:cNvPr>
          <p:cNvSpPr>
            <a:spLocks noGrp="1"/>
          </p:cNvSpPr>
          <p:nvPr>
            <p:ph type="subTitle" idx="1"/>
          </p:nvPr>
        </p:nvSpPr>
        <p:spPr>
          <a:xfrm>
            <a:off x="754841" y="4976392"/>
            <a:ext cx="6470693" cy="605256"/>
          </a:xfrm>
        </p:spPr>
        <p:txBody>
          <a:bodyPr/>
          <a:lstStyle/>
          <a:p>
            <a:r>
              <a:rPr lang="en-US" dirty="0"/>
              <a:t>Version 1.0</a:t>
            </a:r>
          </a:p>
        </p:txBody>
      </p:sp>
    </p:spTree>
    <p:extLst>
      <p:ext uri="{BB962C8B-B14F-4D97-AF65-F5344CB8AC3E}">
        <p14:creationId xmlns:p14="http://schemas.microsoft.com/office/powerpoint/2010/main" val="331669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a:xfrm>
            <a:off x="7859485" y="634946"/>
            <a:ext cx="3690257" cy="1450757"/>
          </a:xfrm>
        </p:spPr>
        <p:txBody>
          <a:bodyPr/>
          <a:lstStyle/>
          <a:p>
            <a:r>
              <a:rPr lang="en-US" dirty="0"/>
              <a:t>Thank you</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30936" y="640080"/>
            <a:ext cx="6912864" cy="5312664"/>
          </a:xfrm>
        </p:spPr>
      </p:pic>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a:xfrm>
            <a:off x="7859485" y="2407436"/>
            <a:ext cx="3690257" cy="3461658"/>
          </a:xfrm>
        </p:spPr>
        <p:txBody>
          <a:bodyPr/>
          <a:lstStyle/>
          <a:p>
            <a:r>
              <a:rPr lang="en-US" dirty="0"/>
              <a:t>Dhananjay Barge</a:t>
            </a:r>
          </a:p>
          <a:p>
            <a:r>
              <a:rPr lang="en-US" dirty="0"/>
              <a:t>dhananjaybarge06@gmail.com</a:t>
            </a:r>
          </a:p>
        </p:txBody>
      </p:sp>
      <p:sp>
        <p:nvSpPr>
          <p:cNvPr id="9" name="Slide Number Placeholder 8">
            <a:extLst>
              <a:ext uri="{FF2B5EF4-FFF2-40B4-BE49-F238E27FC236}">
                <a16:creationId xmlns:a16="http://schemas.microsoft.com/office/drawing/2014/main" id="{F962DDF6-E1BF-42A8-8AE8-2E826C47DE9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10</a:t>
            </a:fld>
            <a:endParaRPr lang="en-US" dirty="0"/>
          </a:p>
        </p:txBody>
      </p:sp>
    </p:spTree>
    <p:extLst>
      <p:ext uri="{BB962C8B-B14F-4D97-AF65-F5344CB8AC3E}">
        <p14:creationId xmlns:p14="http://schemas.microsoft.com/office/powerpoint/2010/main" val="850743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699D-9FC2-483D-9B52-64E766D1C93C}"/>
              </a:ext>
            </a:extLst>
          </p:cNvPr>
          <p:cNvSpPr>
            <a:spLocks noGrp="1"/>
          </p:cNvSpPr>
          <p:nvPr>
            <p:ph type="title"/>
          </p:nvPr>
        </p:nvSpPr>
        <p:spPr>
          <a:xfrm>
            <a:off x="8081400" y="1118014"/>
            <a:ext cx="3379080" cy="1450757"/>
          </a:xfrm>
        </p:spPr>
        <p:txBody>
          <a:bodyPr/>
          <a:lstStyle/>
          <a:p>
            <a:r>
              <a:rPr lang="en-US" dirty="0"/>
              <a:t>Agenda</a:t>
            </a:r>
          </a:p>
        </p:txBody>
      </p:sp>
      <p:pic>
        <p:nvPicPr>
          <p:cNvPr id="9" name="Picture Placeholder 8" descr="Handshake">
            <a:extLst>
              <a:ext uri="{FF2B5EF4-FFF2-40B4-BE49-F238E27FC236}">
                <a16:creationId xmlns:a16="http://schemas.microsoft.com/office/drawing/2014/main" id="{E1E7078F-FB9C-41E6-961A-AA789AD0D6F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40080" y="640080"/>
            <a:ext cx="3273552" cy="2395728"/>
          </a:xfrm>
        </p:spPr>
      </p:pic>
      <p:pic>
        <p:nvPicPr>
          <p:cNvPr id="11" name="Picture Placeholder 10" descr="A close-up of a table &amp; chairs">
            <a:extLst>
              <a:ext uri="{FF2B5EF4-FFF2-40B4-BE49-F238E27FC236}">
                <a16:creationId xmlns:a16="http://schemas.microsoft.com/office/drawing/2014/main" id="{85CCA26B-B0A3-42E8-B737-81A01EB8094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4251960" y="640080"/>
            <a:ext cx="3273552" cy="2395728"/>
          </a:xfrm>
        </p:spPr>
      </p:pic>
      <p:pic>
        <p:nvPicPr>
          <p:cNvPr id="13" name="Picture Placeholder 12" descr="People sitting at a table with their laptops">
            <a:extLst>
              <a:ext uri="{FF2B5EF4-FFF2-40B4-BE49-F238E27FC236}">
                <a16:creationId xmlns:a16="http://schemas.microsoft.com/office/drawing/2014/main" id="{F8945C07-4A93-4269-9888-725F3819E3EC}"/>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40080" y="3364992"/>
            <a:ext cx="3273552" cy="2395728"/>
          </a:xfrm>
        </p:spPr>
      </p:pic>
      <p:pic>
        <p:nvPicPr>
          <p:cNvPr id="15" name="Picture Placeholder 14" descr="Close up desk, with glasses, a mug and laptop">
            <a:extLst>
              <a:ext uri="{FF2B5EF4-FFF2-40B4-BE49-F238E27FC236}">
                <a16:creationId xmlns:a16="http://schemas.microsoft.com/office/drawing/2014/main" id="{825DBACB-DCFD-479A-AD19-03C804BC179B}"/>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4251960" y="3364992"/>
            <a:ext cx="3273552" cy="2395728"/>
          </a:xfrm>
        </p:spPr>
      </p:pic>
      <p:sp>
        <p:nvSpPr>
          <p:cNvPr id="3" name="Content Placeholder 2">
            <a:extLst>
              <a:ext uri="{FF2B5EF4-FFF2-40B4-BE49-F238E27FC236}">
                <a16:creationId xmlns:a16="http://schemas.microsoft.com/office/drawing/2014/main" id="{193CA132-7D5D-4211-B55D-004BEBAF221D}"/>
              </a:ext>
            </a:extLst>
          </p:cNvPr>
          <p:cNvSpPr>
            <a:spLocks noGrp="1"/>
          </p:cNvSpPr>
          <p:nvPr>
            <p:ph type="body" sz="quarter" idx="17"/>
          </p:nvPr>
        </p:nvSpPr>
        <p:spPr>
          <a:xfrm>
            <a:off x="8086408" y="2789067"/>
            <a:ext cx="3176587" cy="2950919"/>
          </a:xfrm>
        </p:spPr>
        <p:txBody>
          <a:bodyPr>
            <a:normAutofit/>
          </a:bodyPr>
          <a:lstStyle/>
          <a:p>
            <a:pPr>
              <a:buClr>
                <a:schemeClr val="bg1"/>
              </a:buClr>
              <a:buFont typeface="Arial" panose="020B0604020202020204" pitchFamily="34" charset="0"/>
              <a:buChar char="•"/>
            </a:pPr>
            <a:r>
              <a:rPr lang="en-US" dirty="0"/>
              <a:t> Introduction</a:t>
            </a:r>
          </a:p>
          <a:p>
            <a:pPr>
              <a:buClr>
                <a:schemeClr val="bg1"/>
              </a:buClr>
              <a:buFont typeface="Arial" panose="020B0604020202020204" pitchFamily="34" charset="0"/>
              <a:buChar char="•"/>
            </a:pPr>
            <a:r>
              <a:rPr lang="en-US" dirty="0"/>
              <a:t> Assumptions</a:t>
            </a:r>
          </a:p>
          <a:p>
            <a:pPr>
              <a:buClr>
                <a:schemeClr val="bg1"/>
              </a:buClr>
              <a:buFont typeface="Arial" panose="020B0604020202020204" pitchFamily="34" charset="0"/>
              <a:buChar char="•"/>
            </a:pPr>
            <a:r>
              <a:rPr lang="en-US" dirty="0"/>
              <a:t> Target Components</a:t>
            </a:r>
          </a:p>
          <a:p>
            <a:pPr>
              <a:buClr>
                <a:schemeClr val="bg1"/>
              </a:buClr>
              <a:buFont typeface="Arial" panose="020B0604020202020204" pitchFamily="34" charset="0"/>
              <a:buChar char="•"/>
            </a:pPr>
            <a:r>
              <a:rPr lang="en-US" dirty="0"/>
              <a:t> Target Backups &amp; Monitoring</a:t>
            </a:r>
          </a:p>
          <a:p>
            <a:pPr>
              <a:buClr>
                <a:schemeClr val="bg1"/>
              </a:buClr>
              <a:buFont typeface="Arial" panose="020B0604020202020204" pitchFamily="34" charset="0"/>
              <a:buChar char="•"/>
            </a:pPr>
            <a:r>
              <a:rPr lang="en-US" dirty="0"/>
              <a:t> Proposal details</a:t>
            </a:r>
          </a:p>
          <a:p>
            <a:pPr>
              <a:buClr>
                <a:schemeClr val="bg1"/>
              </a:buClr>
              <a:buFont typeface="Arial" panose="020B0604020202020204" pitchFamily="34" charset="0"/>
              <a:buChar char="•"/>
            </a:pPr>
            <a:r>
              <a:rPr lang="en-US" dirty="0"/>
              <a:t> Migration/Deployment Plan</a:t>
            </a:r>
          </a:p>
        </p:txBody>
      </p:sp>
      <p:sp>
        <p:nvSpPr>
          <p:cNvPr id="18" name="Slide Number Placeholder 17">
            <a:extLst>
              <a:ext uri="{FF2B5EF4-FFF2-40B4-BE49-F238E27FC236}">
                <a16:creationId xmlns:a16="http://schemas.microsoft.com/office/drawing/2014/main" id="{D2077A5E-18AF-4957-9966-6DBE3C4A5A49}"/>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2</a:t>
            </a:fld>
            <a:endParaRPr lang="en-US" dirty="0"/>
          </a:p>
        </p:txBody>
      </p:sp>
    </p:spTree>
    <p:extLst>
      <p:ext uri="{BB962C8B-B14F-4D97-AF65-F5344CB8AC3E}">
        <p14:creationId xmlns:p14="http://schemas.microsoft.com/office/powerpoint/2010/main" val="2233391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F798-8948-401D-89CE-1ED6136ED254}"/>
              </a:ext>
            </a:extLst>
          </p:cNvPr>
          <p:cNvSpPr>
            <a:spLocks noGrp="1"/>
          </p:cNvSpPr>
          <p:nvPr>
            <p:ph type="title"/>
          </p:nvPr>
        </p:nvSpPr>
        <p:spPr>
          <a:xfrm>
            <a:off x="1097280" y="286603"/>
            <a:ext cx="10058400" cy="1450757"/>
          </a:xfrm>
        </p:spPr>
        <p:txBody>
          <a:bodyPr/>
          <a:lstStyle/>
          <a:p>
            <a:r>
              <a:rPr lang="en-US" dirty="0"/>
              <a:t>Introduction</a:t>
            </a:r>
          </a:p>
        </p:txBody>
      </p:sp>
      <p:sp>
        <p:nvSpPr>
          <p:cNvPr id="3" name="Content Placeholder 2">
            <a:extLst>
              <a:ext uri="{FF2B5EF4-FFF2-40B4-BE49-F238E27FC236}">
                <a16:creationId xmlns:a16="http://schemas.microsoft.com/office/drawing/2014/main" id="{F9529D8B-2C12-43D2-BC28-8FA4895C977A}"/>
              </a:ext>
            </a:extLst>
          </p:cNvPr>
          <p:cNvSpPr>
            <a:spLocks noGrp="1"/>
          </p:cNvSpPr>
          <p:nvPr>
            <p:ph idx="1"/>
          </p:nvPr>
        </p:nvSpPr>
        <p:spPr>
          <a:xfrm>
            <a:off x="1097280" y="2108201"/>
            <a:ext cx="10058400" cy="3378199"/>
          </a:xfrm>
        </p:spPr>
        <p:txBody>
          <a:bodyPr>
            <a:normAutofit/>
          </a:bodyPr>
          <a:lstStyle/>
          <a:p>
            <a:pPr>
              <a:buClrTx/>
              <a:buFont typeface="Arial" panose="020B0604020202020204" pitchFamily="34" charset="0"/>
              <a:buChar char="•"/>
            </a:pPr>
            <a:r>
              <a:rPr lang="en-US" sz="1800" dirty="0"/>
              <a:t> </a:t>
            </a:r>
            <a:r>
              <a:rPr lang="en-US" sz="1800" b="1" dirty="0"/>
              <a:t>Presentation Scope:</a:t>
            </a:r>
          </a:p>
          <a:p>
            <a:pPr marL="0" indent="0">
              <a:buClrTx/>
              <a:buNone/>
            </a:pPr>
            <a:r>
              <a:rPr lang="en-US" sz="1800" dirty="0"/>
              <a:t>This document describes an overall azure foundation design and various aspects of the Azure IaaS environments to be deployed/Migrate and host several workloads (application) on to Azure. This presentation focus on best practices and critical requirements for deploying IaaS/PaaS workloads (but not limited to).</a:t>
            </a:r>
          </a:p>
          <a:p>
            <a:pPr>
              <a:buClrTx/>
              <a:buFont typeface="Arial" panose="020B0604020202020204" pitchFamily="34" charset="0"/>
              <a:buChar char="•"/>
            </a:pPr>
            <a:r>
              <a:rPr lang="en-US" sz="1800" b="1" dirty="0"/>
              <a:t> Target Audience:</a:t>
            </a:r>
          </a:p>
          <a:p>
            <a:pPr marL="0" indent="0">
              <a:buClrTx/>
              <a:buNone/>
            </a:pPr>
            <a:r>
              <a:rPr lang="en-US" sz="1800" dirty="0"/>
              <a:t>This presentation is intended for CTO of company, Solution architects and technical audience.</a:t>
            </a:r>
          </a:p>
        </p:txBody>
      </p:sp>
      <p:sp>
        <p:nvSpPr>
          <p:cNvPr id="15" name="Slide Number Placeholder 14">
            <a:extLst>
              <a:ext uri="{FF2B5EF4-FFF2-40B4-BE49-F238E27FC236}">
                <a16:creationId xmlns:a16="http://schemas.microsoft.com/office/drawing/2014/main" id="{FAC43D02-FCA1-4880-8376-FFDCFB5A520F}"/>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3</a:t>
            </a:fld>
            <a:endParaRPr lang="en-US" dirty="0"/>
          </a:p>
        </p:txBody>
      </p:sp>
    </p:spTree>
    <p:extLst>
      <p:ext uri="{BB962C8B-B14F-4D97-AF65-F5344CB8AC3E}">
        <p14:creationId xmlns:p14="http://schemas.microsoft.com/office/powerpoint/2010/main" val="4250089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6D7E-EC6D-4B21-BCCC-32A29B9B2B33}"/>
              </a:ext>
            </a:extLst>
          </p:cNvPr>
          <p:cNvSpPr>
            <a:spLocks noGrp="1"/>
          </p:cNvSpPr>
          <p:nvPr>
            <p:ph type="title"/>
          </p:nvPr>
        </p:nvSpPr>
        <p:spPr>
          <a:xfrm>
            <a:off x="1097280" y="286603"/>
            <a:ext cx="10058400" cy="1450757"/>
          </a:xfrm>
        </p:spPr>
        <p:txBody>
          <a:bodyPr/>
          <a:lstStyle/>
          <a:p>
            <a:r>
              <a:rPr lang="en-US" dirty="0"/>
              <a:t>Assumptions</a:t>
            </a:r>
          </a:p>
        </p:txBody>
      </p:sp>
      <p:sp>
        <p:nvSpPr>
          <p:cNvPr id="9" name="Slide Number Placeholder 8">
            <a:extLst>
              <a:ext uri="{FF2B5EF4-FFF2-40B4-BE49-F238E27FC236}">
                <a16:creationId xmlns:a16="http://schemas.microsoft.com/office/drawing/2014/main" id="{19006701-2C20-483A-974E-2CA25DD23066}"/>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4</a:t>
            </a:fld>
            <a:endParaRPr lang="en-US" dirty="0"/>
          </a:p>
        </p:txBody>
      </p:sp>
      <p:sp>
        <p:nvSpPr>
          <p:cNvPr id="4" name="Content Placeholder 3">
            <a:extLst>
              <a:ext uri="{FF2B5EF4-FFF2-40B4-BE49-F238E27FC236}">
                <a16:creationId xmlns:a16="http://schemas.microsoft.com/office/drawing/2014/main" id="{06A50A4F-3910-49B8-A482-7524061C7885}"/>
              </a:ext>
            </a:extLst>
          </p:cNvPr>
          <p:cNvSpPr>
            <a:spLocks noGrp="1"/>
          </p:cNvSpPr>
          <p:nvPr>
            <p:ph idx="1"/>
          </p:nvPr>
        </p:nvSpPr>
        <p:spPr/>
        <p:txBody>
          <a:bodyPr/>
          <a:lstStyle/>
          <a:p>
            <a:r>
              <a:rPr lang="en-US" sz="1800" dirty="0"/>
              <a:t>As we are provided with the limited information of the current environment, I have made certain assumption on the basis of which I have prepared two Architectural designs and this solution document.</a:t>
            </a:r>
            <a:endParaRPr lang="en-IN" sz="1800" dirty="0"/>
          </a:p>
          <a:p>
            <a:pPr>
              <a:buClrTx/>
              <a:buFont typeface="Arial" panose="020B0604020202020204" pitchFamily="34" charset="0"/>
              <a:buChar char="•"/>
            </a:pPr>
            <a:r>
              <a:rPr lang="en-IN" sz="1800" dirty="0"/>
              <a:t> </a:t>
            </a:r>
            <a:r>
              <a:rPr lang="en-IN" sz="1800" b="1" dirty="0"/>
              <a:t>MongoDB Version </a:t>
            </a:r>
            <a:r>
              <a:rPr lang="en-IN" sz="1800" dirty="0"/>
              <a:t>– Older and Newer version of MongoDB and on DB license basis.</a:t>
            </a:r>
          </a:p>
          <a:p>
            <a:pPr>
              <a:buClrTx/>
              <a:buFont typeface="Arial" panose="020B0604020202020204" pitchFamily="34" charset="0"/>
              <a:buChar char="•"/>
            </a:pPr>
            <a:r>
              <a:rPr lang="en-US" sz="1800" dirty="0"/>
              <a:t> </a:t>
            </a:r>
            <a:r>
              <a:rPr lang="en-US" sz="1800" b="1" dirty="0"/>
              <a:t>Backups</a:t>
            </a:r>
            <a:r>
              <a:rPr lang="en-US" sz="1800" dirty="0"/>
              <a:t> – We have defined backup solutions in this document which can be also added. (currently not incorporated in ARM Template).</a:t>
            </a:r>
          </a:p>
          <a:p>
            <a:pPr>
              <a:buClrTx/>
              <a:buFont typeface="Arial" panose="020B0604020202020204" pitchFamily="34" charset="0"/>
              <a:buChar char="•"/>
            </a:pPr>
            <a:r>
              <a:rPr lang="en-US" sz="1800" dirty="0"/>
              <a:t> </a:t>
            </a:r>
            <a:r>
              <a:rPr lang="en-US" sz="1800" b="1" dirty="0"/>
              <a:t>Migration Tools </a:t>
            </a:r>
            <a:r>
              <a:rPr lang="en-US" sz="1800" dirty="0"/>
              <a:t>– We have provided suggestions on migration tools/services which can be used for actual Infra/Data Migration.</a:t>
            </a:r>
          </a:p>
          <a:p>
            <a:pPr>
              <a:buClrTx/>
              <a:buFont typeface="Arial" panose="020B0604020202020204" pitchFamily="34" charset="0"/>
              <a:buChar char="•"/>
            </a:pPr>
            <a:endParaRPr lang="en-US" dirty="0"/>
          </a:p>
        </p:txBody>
      </p:sp>
    </p:spTree>
    <p:extLst>
      <p:ext uri="{BB962C8B-B14F-4D97-AF65-F5344CB8AC3E}">
        <p14:creationId xmlns:p14="http://schemas.microsoft.com/office/powerpoint/2010/main" val="2193031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2F0-1738-4EDC-912D-4960AC57BFFE}"/>
              </a:ext>
            </a:extLst>
          </p:cNvPr>
          <p:cNvSpPr>
            <a:spLocks noGrp="1"/>
          </p:cNvSpPr>
          <p:nvPr>
            <p:ph type="title"/>
          </p:nvPr>
        </p:nvSpPr>
        <p:spPr/>
        <p:txBody>
          <a:bodyPr/>
          <a:lstStyle/>
          <a:p>
            <a:r>
              <a:rPr lang="en-US" dirty="0"/>
              <a:t>Target Components &amp; Migration Tools</a:t>
            </a:r>
          </a:p>
        </p:txBody>
      </p:sp>
      <p:sp>
        <p:nvSpPr>
          <p:cNvPr id="8" name="Content Placeholder 7">
            <a:extLst>
              <a:ext uri="{FF2B5EF4-FFF2-40B4-BE49-F238E27FC236}">
                <a16:creationId xmlns:a16="http://schemas.microsoft.com/office/drawing/2014/main" id="{81C86D5F-084B-4AF8-BD13-B3D1A4FFECD8}"/>
              </a:ext>
            </a:extLst>
          </p:cNvPr>
          <p:cNvSpPr>
            <a:spLocks noGrp="1"/>
          </p:cNvSpPr>
          <p:nvPr>
            <p:ph idx="1"/>
          </p:nvPr>
        </p:nvSpPr>
        <p:spPr>
          <a:xfrm>
            <a:off x="1097280" y="2108201"/>
            <a:ext cx="10058400" cy="382358"/>
          </a:xfrm>
        </p:spPr>
        <p:txBody>
          <a:bodyPr>
            <a:noAutofit/>
          </a:bodyPr>
          <a:lstStyle/>
          <a:p>
            <a:r>
              <a:rPr lang="en-US" sz="1800" dirty="0"/>
              <a:t>Below are the major components deployed as part of target architecture.</a:t>
            </a:r>
          </a:p>
        </p:txBody>
      </p:sp>
      <p:sp>
        <p:nvSpPr>
          <p:cNvPr id="6" name="Slide Number Placeholder 5">
            <a:extLst>
              <a:ext uri="{FF2B5EF4-FFF2-40B4-BE49-F238E27FC236}">
                <a16:creationId xmlns:a16="http://schemas.microsoft.com/office/drawing/2014/main" id="{5C0A7D0C-4965-4C81-9F41-C8790BCC75DA}"/>
              </a:ext>
            </a:extLst>
          </p:cNvPr>
          <p:cNvSpPr>
            <a:spLocks noGrp="1"/>
          </p:cNvSpPr>
          <p:nvPr>
            <p:ph type="sldNum" sz="quarter" idx="12"/>
          </p:nvPr>
        </p:nvSpPr>
        <p:spPr/>
        <p:txBody>
          <a:bodyPr/>
          <a:lstStyle/>
          <a:p>
            <a:fld id="{3A98EE3D-8CD1-4C3F-BD1C-C98C9596463C}" type="slidenum">
              <a:rPr lang="en-US" smtClean="0"/>
              <a:pPr/>
              <a:t>5</a:t>
            </a:fld>
            <a:endParaRPr lang="en-US" dirty="0"/>
          </a:p>
        </p:txBody>
      </p:sp>
      <p:grpSp>
        <p:nvGrpSpPr>
          <p:cNvPr id="17" name="Group 16">
            <a:extLst>
              <a:ext uri="{FF2B5EF4-FFF2-40B4-BE49-F238E27FC236}">
                <a16:creationId xmlns:a16="http://schemas.microsoft.com/office/drawing/2014/main" id="{F6B4442B-0B39-4CD7-800D-B5F4CBC52E18}"/>
              </a:ext>
            </a:extLst>
          </p:cNvPr>
          <p:cNvGrpSpPr/>
          <p:nvPr/>
        </p:nvGrpSpPr>
        <p:grpSpPr>
          <a:xfrm>
            <a:off x="1097279" y="2606944"/>
            <a:ext cx="11031475" cy="3211825"/>
            <a:chOff x="742117" y="2633577"/>
            <a:chExt cx="11055157" cy="3211825"/>
          </a:xfrm>
        </p:grpSpPr>
        <p:pic>
          <p:nvPicPr>
            <p:cNvPr id="14" name="Graphic 13">
              <a:extLst>
                <a:ext uri="{FF2B5EF4-FFF2-40B4-BE49-F238E27FC236}">
                  <a16:creationId xmlns:a16="http://schemas.microsoft.com/office/drawing/2014/main" id="{C0E22297-72B8-4C03-B085-04E7360361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7494" y="2633577"/>
              <a:ext cx="883690" cy="883690"/>
            </a:xfrm>
            <a:prstGeom prst="rect">
              <a:avLst/>
            </a:prstGeom>
          </p:spPr>
        </p:pic>
        <p:pic>
          <p:nvPicPr>
            <p:cNvPr id="16" name="Graphic 15">
              <a:extLst>
                <a:ext uri="{FF2B5EF4-FFF2-40B4-BE49-F238E27FC236}">
                  <a16:creationId xmlns:a16="http://schemas.microsoft.com/office/drawing/2014/main" id="{F3192643-8F54-4946-AA73-BAC96089C7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1074" y="2653040"/>
              <a:ext cx="916746" cy="844765"/>
            </a:xfrm>
            <a:prstGeom prst="rect">
              <a:avLst/>
            </a:prstGeom>
          </p:spPr>
        </p:pic>
        <p:pic>
          <p:nvPicPr>
            <p:cNvPr id="18" name="Graphic 17">
              <a:extLst>
                <a:ext uri="{FF2B5EF4-FFF2-40B4-BE49-F238E27FC236}">
                  <a16:creationId xmlns:a16="http://schemas.microsoft.com/office/drawing/2014/main" id="{E06A0858-9B49-4066-8546-A303F5196B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06632" y="2653040"/>
              <a:ext cx="883690" cy="883690"/>
            </a:xfrm>
            <a:prstGeom prst="rect">
              <a:avLst/>
            </a:prstGeom>
          </p:spPr>
        </p:pic>
        <p:pic>
          <p:nvPicPr>
            <p:cNvPr id="20" name="Graphic 19">
              <a:extLst>
                <a:ext uri="{FF2B5EF4-FFF2-40B4-BE49-F238E27FC236}">
                  <a16:creationId xmlns:a16="http://schemas.microsoft.com/office/drawing/2014/main" id="{FAC07C94-D66C-44DD-BC91-236A674C86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80212" y="2722210"/>
              <a:ext cx="883691" cy="784326"/>
            </a:xfrm>
            <a:prstGeom prst="rect">
              <a:avLst/>
            </a:prstGeom>
          </p:spPr>
        </p:pic>
        <p:pic>
          <p:nvPicPr>
            <p:cNvPr id="22" name="Graphic 21">
              <a:extLst>
                <a:ext uri="{FF2B5EF4-FFF2-40B4-BE49-F238E27FC236}">
                  <a16:creationId xmlns:a16="http://schemas.microsoft.com/office/drawing/2014/main" id="{3B2089C7-236A-4AD1-91D7-48FCF67A0D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72739" y="4121814"/>
              <a:ext cx="753199" cy="753199"/>
            </a:xfrm>
            <a:prstGeom prst="rect">
              <a:avLst/>
            </a:prstGeom>
          </p:spPr>
        </p:pic>
        <p:pic>
          <p:nvPicPr>
            <p:cNvPr id="24" name="Graphic 23">
              <a:extLst>
                <a:ext uri="{FF2B5EF4-FFF2-40B4-BE49-F238E27FC236}">
                  <a16:creationId xmlns:a16="http://schemas.microsoft.com/office/drawing/2014/main" id="{41EFF6BC-405A-4E00-B94A-2B9ED9DD4B2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59908" y="4016605"/>
              <a:ext cx="959589" cy="959589"/>
            </a:xfrm>
            <a:prstGeom prst="rect">
              <a:avLst/>
            </a:prstGeom>
          </p:spPr>
        </p:pic>
        <p:sp>
          <p:nvSpPr>
            <p:cNvPr id="26" name="TextBox 25">
              <a:extLst>
                <a:ext uri="{FF2B5EF4-FFF2-40B4-BE49-F238E27FC236}">
                  <a16:creationId xmlns:a16="http://schemas.microsoft.com/office/drawing/2014/main" id="{6AD12A47-3049-4298-9986-97209F3676E7}"/>
                </a:ext>
              </a:extLst>
            </p:cNvPr>
            <p:cNvSpPr txBox="1"/>
            <p:nvPr/>
          </p:nvSpPr>
          <p:spPr>
            <a:xfrm>
              <a:off x="742117" y="3536730"/>
              <a:ext cx="1881975" cy="369332"/>
            </a:xfrm>
            <a:prstGeom prst="rect">
              <a:avLst/>
            </a:prstGeom>
            <a:noFill/>
          </p:spPr>
          <p:txBody>
            <a:bodyPr wrap="square" rtlCol="0">
              <a:spAutoFit/>
            </a:bodyPr>
            <a:lstStyle/>
            <a:p>
              <a:r>
                <a:rPr lang="en-US" dirty="0"/>
                <a:t>Azure App Service</a:t>
              </a:r>
              <a:endParaRPr lang="en-IN" dirty="0"/>
            </a:p>
          </p:txBody>
        </p:sp>
        <p:sp>
          <p:nvSpPr>
            <p:cNvPr id="27" name="TextBox 26">
              <a:extLst>
                <a:ext uri="{FF2B5EF4-FFF2-40B4-BE49-F238E27FC236}">
                  <a16:creationId xmlns:a16="http://schemas.microsoft.com/office/drawing/2014/main" id="{C9A232E5-DF55-484E-B2C7-5645536ACACF}"/>
                </a:ext>
              </a:extLst>
            </p:cNvPr>
            <p:cNvSpPr txBox="1"/>
            <p:nvPr/>
          </p:nvSpPr>
          <p:spPr>
            <a:xfrm>
              <a:off x="2706225" y="3536730"/>
              <a:ext cx="2097182" cy="369332"/>
            </a:xfrm>
            <a:prstGeom prst="rect">
              <a:avLst/>
            </a:prstGeom>
            <a:noFill/>
          </p:spPr>
          <p:txBody>
            <a:bodyPr wrap="square" rtlCol="0">
              <a:spAutoFit/>
            </a:bodyPr>
            <a:lstStyle/>
            <a:p>
              <a:r>
                <a:rPr lang="en-US" dirty="0"/>
                <a:t>Azure Load-Balancer</a:t>
              </a:r>
              <a:endParaRPr lang="en-IN" dirty="0"/>
            </a:p>
          </p:txBody>
        </p:sp>
        <p:sp>
          <p:nvSpPr>
            <p:cNvPr id="28" name="TextBox 27">
              <a:extLst>
                <a:ext uri="{FF2B5EF4-FFF2-40B4-BE49-F238E27FC236}">
                  <a16:creationId xmlns:a16="http://schemas.microsoft.com/office/drawing/2014/main" id="{BFF7E15C-5B1F-49E3-A91F-420923BB0A8C}"/>
                </a:ext>
              </a:extLst>
            </p:cNvPr>
            <p:cNvSpPr txBox="1"/>
            <p:nvPr/>
          </p:nvSpPr>
          <p:spPr>
            <a:xfrm>
              <a:off x="4885540" y="3536730"/>
              <a:ext cx="1852613" cy="369332"/>
            </a:xfrm>
            <a:prstGeom prst="rect">
              <a:avLst/>
            </a:prstGeom>
            <a:noFill/>
          </p:spPr>
          <p:txBody>
            <a:bodyPr wrap="square" rtlCol="0">
              <a:spAutoFit/>
            </a:bodyPr>
            <a:lstStyle/>
            <a:p>
              <a:r>
                <a:rPr lang="en-US" dirty="0"/>
                <a:t>Azure Cosmos DB</a:t>
              </a:r>
              <a:endParaRPr lang="en-IN" dirty="0"/>
            </a:p>
          </p:txBody>
        </p:sp>
        <p:sp>
          <p:nvSpPr>
            <p:cNvPr id="29" name="TextBox 28">
              <a:extLst>
                <a:ext uri="{FF2B5EF4-FFF2-40B4-BE49-F238E27FC236}">
                  <a16:creationId xmlns:a16="http://schemas.microsoft.com/office/drawing/2014/main" id="{2314B9BB-AE12-4645-8900-A032CBD030BF}"/>
                </a:ext>
              </a:extLst>
            </p:cNvPr>
            <p:cNvSpPr txBox="1"/>
            <p:nvPr/>
          </p:nvSpPr>
          <p:spPr>
            <a:xfrm>
              <a:off x="6738153" y="3536730"/>
              <a:ext cx="2571179" cy="369332"/>
            </a:xfrm>
            <a:prstGeom prst="rect">
              <a:avLst/>
            </a:prstGeom>
            <a:noFill/>
          </p:spPr>
          <p:txBody>
            <a:bodyPr wrap="square" rtlCol="0">
              <a:spAutoFit/>
            </a:bodyPr>
            <a:lstStyle/>
            <a:p>
              <a:r>
                <a:rPr lang="en-US" dirty="0"/>
                <a:t>Azure Container Instance</a:t>
              </a:r>
              <a:endParaRPr lang="en-IN" dirty="0"/>
            </a:p>
          </p:txBody>
        </p:sp>
        <p:sp>
          <p:nvSpPr>
            <p:cNvPr id="30" name="TextBox 29">
              <a:extLst>
                <a:ext uri="{FF2B5EF4-FFF2-40B4-BE49-F238E27FC236}">
                  <a16:creationId xmlns:a16="http://schemas.microsoft.com/office/drawing/2014/main" id="{CA75B1F9-F2D7-4B92-9C0D-19367724ED29}"/>
                </a:ext>
              </a:extLst>
            </p:cNvPr>
            <p:cNvSpPr txBox="1"/>
            <p:nvPr/>
          </p:nvSpPr>
          <p:spPr>
            <a:xfrm>
              <a:off x="742117" y="4927109"/>
              <a:ext cx="1949569" cy="369332"/>
            </a:xfrm>
            <a:prstGeom prst="rect">
              <a:avLst/>
            </a:prstGeom>
            <a:noFill/>
          </p:spPr>
          <p:txBody>
            <a:bodyPr wrap="square" rtlCol="0">
              <a:spAutoFit/>
            </a:bodyPr>
            <a:lstStyle/>
            <a:p>
              <a:r>
                <a:rPr lang="en-US" dirty="0"/>
                <a:t>Azure Data Factory</a:t>
              </a:r>
              <a:endParaRPr lang="en-IN" dirty="0"/>
            </a:p>
          </p:txBody>
        </p:sp>
        <p:sp>
          <p:nvSpPr>
            <p:cNvPr id="31" name="TextBox 30">
              <a:extLst>
                <a:ext uri="{FF2B5EF4-FFF2-40B4-BE49-F238E27FC236}">
                  <a16:creationId xmlns:a16="http://schemas.microsoft.com/office/drawing/2014/main" id="{406E5866-F61A-400C-8F91-61DF8ECBA81A}"/>
                </a:ext>
              </a:extLst>
            </p:cNvPr>
            <p:cNvSpPr txBox="1"/>
            <p:nvPr/>
          </p:nvSpPr>
          <p:spPr>
            <a:xfrm>
              <a:off x="3113351" y="4922072"/>
              <a:ext cx="1252192" cy="369332"/>
            </a:xfrm>
            <a:prstGeom prst="rect">
              <a:avLst/>
            </a:prstGeom>
            <a:noFill/>
          </p:spPr>
          <p:txBody>
            <a:bodyPr wrap="square" rtlCol="0">
              <a:spAutoFit/>
            </a:bodyPr>
            <a:lstStyle/>
            <a:p>
              <a:r>
                <a:rPr lang="en-US" dirty="0"/>
                <a:t>Azure SFTP</a:t>
              </a:r>
              <a:endParaRPr lang="en-IN" dirty="0"/>
            </a:p>
          </p:txBody>
        </p:sp>
        <p:pic>
          <p:nvPicPr>
            <p:cNvPr id="33" name="Graphic 32">
              <a:extLst>
                <a:ext uri="{FF2B5EF4-FFF2-40B4-BE49-F238E27FC236}">
                  <a16:creationId xmlns:a16="http://schemas.microsoft.com/office/drawing/2014/main" id="{76A188D7-47E0-4724-A56E-26E5BACAECE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230733" y="4016605"/>
              <a:ext cx="959589" cy="959589"/>
            </a:xfrm>
            <a:prstGeom prst="rect">
              <a:avLst/>
            </a:prstGeom>
          </p:spPr>
        </p:pic>
        <p:sp>
          <p:nvSpPr>
            <p:cNvPr id="34" name="TextBox 33">
              <a:extLst>
                <a:ext uri="{FF2B5EF4-FFF2-40B4-BE49-F238E27FC236}">
                  <a16:creationId xmlns:a16="http://schemas.microsoft.com/office/drawing/2014/main" id="{81F80B67-4F04-4D3A-9E07-E59FC0A97005}"/>
                </a:ext>
              </a:extLst>
            </p:cNvPr>
            <p:cNvSpPr txBox="1"/>
            <p:nvPr/>
          </p:nvSpPr>
          <p:spPr>
            <a:xfrm>
              <a:off x="4975760" y="4922072"/>
              <a:ext cx="1545434" cy="369332"/>
            </a:xfrm>
            <a:prstGeom prst="rect">
              <a:avLst/>
            </a:prstGeom>
            <a:noFill/>
          </p:spPr>
          <p:txBody>
            <a:bodyPr wrap="square" rtlCol="0">
              <a:spAutoFit/>
            </a:bodyPr>
            <a:lstStyle/>
            <a:p>
              <a:r>
                <a:rPr lang="en-US" dirty="0"/>
                <a:t>Nginx Instance</a:t>
              </a:r>
              <a:endParaRPr lang="en-IN" dirty="0"/>
            </a:p>
          </p:txBody>
        </p:sp>
        <p:pic>
          <p:nvPicPr>
            <p:cNvPr id="7" name="Graphic 6">
              <a:extLst>
                <a:ext uri="{FF2B5EF4-FFF2-40B4-BE49-F238E27FC236}">
                  <a16:creationId xmlns:a16="http://schemas.microsoft.com/office/drawing/2014/main" id="{DECF4672-C72A-400F-A40A-DC8B98083A5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485775" y="2633577"/>
              <a:ext cx="916746" cy="916746"/>
            </a:xfrm>
            <a:prstGeom prst="rect">
              <a:avLst/>
            </a:prstGeom>
          </p:spPr>
        </p:pic>
        <p:sp>
          <p:nvSpPr>
            <p:cNvPr id="23" name="TextBox 22">
              <a:extLst>
                <a:ext uri="{FF2B5EF4-FFF2-40B4-BE49-F238E27FC236}">
                  <a16:creationId xmlns:a16="http://schemas.microsoft.com/office/drawing/2014/main" id="{AA04B74B-91B8-4B4E-9C8D-D71A12686176}"/>
                </a:ext>
              </a:extLst>
            </p:cNvPr>
            <p:cNvSpPr txBox="1"/>
            <p:nvPr/>
          </p:nvSpPr>
          <p:spPr>
            <a:xfrm>
              <a:off x="9281464" y="3536730"/>
              <a:ext cx="1521812" cy="369332"/>
            </a:xfrm>
            <a:prstGeom prst="rect">
              <a:avLst/>
            </a:prstGeom>
            <a:noFill/>
          </p:spPr>
          <p:txBody>
            <a:bodyPr wrap="square" rtlCol="0">
              <a:spAutoFit/>
            </a:bodyPr>
            <a:lstStyle/>
            <a:p>
              <a:r>
                <a:rPr lang="en-US" dirty="0"/>
                <a:t>Azure Migrate</a:t>
              </a:r>
              <a:endParaRPr lang="en-IN" dirty="0"/>
            </a:p>
          </p:txBody>
        </p:sp>
        <p:pic>
          <p:nvPicPr>
            <p:cNvPr id="10" name="Graphic 9">
              <a:extLst>
                <a:ext uri="{FF2B5EF4-FFF2-40B4-BE49-F238E27FC236}">
                  <a16:creationId xmlns:a16="http://schemas.microsoft.com/office/drawing/2014/main" id="{E40AD0D1-C0CF-418F-A5EC-33C281BD1B3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97110" y="4016605"/>
              <a:ext cx="449893" cy="959589"/>
            </a:xfrm>
            <a:prstGeom prst="rect">
              <a:avLst/>
            </a:prstGeom>
          </p:spPr>
        </p:pic>
        <p:sp>
          <p:nvSpPr>
            <p:cNvPr id="32" name="TextBox 31">
              <a:extLst>
                <a:ext uri="{FF2B5EF4-FFF2-40B4-BE49-F238E27FC236}">
                  <a16:creationId xmlns:a16="http://schemas.microsoft.com/office/drawing/2014/main" id="{D69F7CC8-B8F4-458F-A12B-6BAF85960870}"/>
                </a:ext>
              </a:extLst>
            </p:cNvPr>
            <p:cNvSpPr txBox="1"/>
            <p:nvPr/>
          </p:nvSpPr>
          <p:spPr>
            <a:xfrm>
              <a:off x="7237512" y="4922072"/>
              <a:ext cx="1169087" cy="369332"/>
            </a:xfrm>
            <a:prstGeom prst="rect">
              <a:avLst/>
            </a:prstGeom>
            <a:noFill/>
          </p:spPr>
          <p:txBody>
            <a:bodyPr wrap="square" rtlCol="0">
              <a:spAutoFit/>
            </a:bodyPr>
            <a:lstStyle/>
            <a:p>
              <a:r>
                <a:rPr lang="en-US" dirty="0"/>
                <a:t>Mongo DB</a:t>
              </a:r>
              <a:endParaRPr lang="en-IN" dirty="0"/>
            </a:p>
          </p:txBody>
        </p:sp>
        <p:pic>
          <p:nvPicPr>
            <p:cNvPr id="12" name="Graphic 11">
              <a:extLst>
                <a:ext uri="{FF2B5EF4-FFF2-40B4-BE49-F238E27FC236}">
                  <a16:creationId xmlns:a16="http://schemas.microsoft.com/office/drawing/2014/main" id="{D4B9AD60-9D91-4DF1-BAB0-56F037B02EC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122919" y="4012098"/>
              <a:ext cx="862915" cy="862915"/>
            </a:xfrm>
            <a:prstGeom prst="rect">
              <a:avLst/>
            </a:prstGeom>
          </p:spPr>
        </p:pic>
        <p:sp>
          <p:nvSpPr>
            <p:cNvPr id="35" name="TextBox 34">
              <a:extLst>
                <a:ext uri="{FF2B5EF4-FFF2-40B4-BE49-F238E27FC236}">
                  <a16:creationId xmlns:a16="http://schemas.microsoft.com/office/drawing/2014/main" id="{14C5BE5A-B371-4758-B0AC-50AE5953CE23}"/>
                </a:ext>
              </a:extLst>
            </p:cNvPr>
            <p:cNvSpPr txBox="1"/>
            <p:nvPr/>
          </p:nvSpPr>
          <p:spPr>
            <a:xfrm>
              <a:off x="8970746" y="4922072"/>
              <a:ext cx="1300719" cy="923330"/>
            </a:xfrm>
            <a:prstGeom prst="rect">
              <a:avLst/>
            </a:prstGeom>
            <a:noFill/>
          </p:spPr>
          <p:txBody>
            <a:bodyPr wrap="square" rtlCol="0">
              <a:spAutoFit/>
            </a:bodyPr>
            <a:lstStyle/>
            <a:p>
              <a:pPr algn="ctr"/>
              <a:r>
                <a:rPr lang="en-US" dirty="0"/>
                <a:t>Azure Data Migration Service</a:t>
              </a:r>
              <a:endParaRPr lang="en-IN" dirty="0"/>
            </a:p>
          </p:txBody>
        </p:sp>
        <p:pic>
          <p:nvPicPr>
            <p:cNvPr id="15" name="Graphic 14">
              <a:extLst>
                <a:ext uri="{FF2B5EF4-FFF2-40B4-BE49-F238E27FC236}">
                  <a16:creationId xmlns:a16="http://schemas.microsoft.com/office/drawing/2014/main" id="{E124B1EB-B644-4ED6-8921-ADBB15416F8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636544" y="3955170"/>
              <a:ext cx="914400" cy="771525"/>
            </a:xfrm>
            <a:prstGeom prst="rect">
              <a:avLst/>
            </a:prstGeom>
          </p:spPr>
        </p:pic>
        <p:sp>
          <p:nvSpPr>
            <p:cNvPr id="36" name="TextBox 35">
              <a:extLst>
                <a:ext uri="{FF2B5EF4-FFF2-40B4-BE49-F238E27FC236}">
                  <a16:creationId xmlns:a16="http://schemas.microsoft.com/office/drawing/2014/main" id="{F5528214-10D7-4536-95ED-1B5DDB13B3D2}"/>
                </a:ext>
              </a:extLst>
            </p:cNvPr>
            <p:cNvSpPr txBox="1"/>
            <p:nvPr/>
          </p:nvSpPr>
          <p:spPr>
            <a:xfrm>
              <a:off x="10496555" y="4922072"/>
              <a:ext cx="1300719" cy="646331"/>
            </a:xfrm>
            <a:prstGeom prst="rect">
              <a:avLst/>
            </a:prstGeom>
            <a:noFill/>
          </p:spPr>
          <p:txBody>
            <a:bodyPr wrap="square" rtlCol="0">
              <a:spAutoFit/>
            </a:bodyPr>
            <a:lstStyle/>
            <a:p>
              <a:pPr algn="ctr"/>
              <a:r>
                <a:rPr lang="en-US" dirty="0"/>
                <a:t>Azure Site Recovery</a:t>
              </a:r>
              <a:endParaRPr lang="en-IN" dirty="0"/>
            </a:p>
          </p:txBody>
        </p:sp>
      </p:grpSp>
    </p:spTree>
    <p:extLst>
      <p:ext uri="{BB962C8B-B14F-4D97-AF65-F5344CB8AC3E}">
        <p14:creationId xmlns:p14="http://schemas.microsoft.com/office/powerpoint/2010/main" val="2072775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2F0-1738-4EDC-912D-4960AC57BFFE}"/>
              </a:ext>
            </a:extLst>
          </p:cNvPr>
          <p:cNvSpPr>
            <a:spLocks noGrp="1"/>
          </p:cNvSpPr>
          <p:nvPr>
            <p:ph type="title"/>
          </p:nvPr>
        </p:nvSpPr>
        <p:spPr/>
        <p:txBody>
          <a:bodyPr/>
          <a:lstStyle/>
          <a:p>
            <a:r>
              <a:rPr lang="en-US" dirty="0"/>
              <a:t>Backups &amp; Monitoring</a:t>
            </a:r>
          </a:p>
        </p:txBody>
      </p:sp>
      <p:sp>
        <p:nvSpPr>
          <p:cNvPr id="8" name="Content Placeholder 7">
            <a:extLst>
              <a:ext uri="{FF2B5EF4-FFF2-40B4-BE49-F238E27FC236}">
                <a16:creationId xmlns:a16="http://schemas.microsoft.com/office/drawing/2014/main" id="{81C86D5F-084B-4AF8-BD13-B3D1A4FFECD8}"/>
              </a:ext>
            </a:extLst>
          </p:cNvPr>
          <p:cNvSpPr>
            <a:spLocks noGrp="1"/>
          </p:cNvSpPr>
          <p:nvPr>
            <p:ph idx="1"/>
          </p:nvPr>
        </p:nvSpPr>
        <p:spPr>
          <a:xfrm>
            <a:off x="1097280" y="2108200"/>
            <a:ext cx="10058400" cy="3813205"/>
          </a:xfrm>
        </p:spPr>
        <p:txBody>
          <a:bodyPr>
            <a:noAutofit/>
          </a:bodyPr>
          <a:lstStyle/>
          <a:p>
            <a:r>
              <a:rPr lang="en-US" sz="1800" dirty="0"/>
              <a:t>Below solution has been proposed for the backup and monitoring of target Infrastructure.</a:t>
            </a:r>
          </a:p>
          <a:p>
            <a:pPr>
              <a:buClrTx/>
              <a:buFont typeface="Wingdings" panose="05000000000000000000" pitchFamily="2" charset="2"/>
              <a:buChar char="q"/>
            </a:pPr>
            <a:r>
              <a:rPr lang="en-US" sz="1800" dirty="0"/>
              <a:t> </a:t>
            </a:r>
            <a:r>
              <a:rPr lang="en-US" sz="1800" b="1" dirty="0"/>
              <a:t>Backups:</a:t>
            </a:r>
          </a:p>
          <a:p>
            <a:pPr>
              <a:buClrTx/>
              <a:buFont typeface="Arial" panose="020B0604020202020204" pitchFamily="34" charset="0"/>
              <a:buChar char="•"/>
            </a:pPr>
            <a:r>
              <a:rPr lang="en-US" sz="1800" dirty="0"/>
              <a:t> Azure App service and database backup can be configure from Backup option available in App service on Azure portal.</a:t>
            </a:r>
          </a:p>
          <a:p>
            <a:pPr>
              <a:buClrTx/>
              <a:buFont typeface="Arial" panose="020B0604020202020204" pitchFamily="34" charset="0"/>
              <a:buChar char="•"/>
            </a:pPr>
            <a:r>
              <a:rPr lang="en-US" sz="1800" dirty="0"/>
              <a:t> Back center in Azure portal can be used for back and restore of all the VM instances in Azure.</a:t>
            </a:r>
          </a:p>
          <a:p>
            <a:pPr>
              <a:buClrTx/>
              <a:buFont typeface="Arial" panose="020B0604020202020204" pitchFamily="34" charset="0"/>
              <a:buChar char="•"/>
            </a:pPr>
            <a:r>
              <a:rPr lang="en-US" sz="1800" dirty="0"/>
              <a:t> Cosmos DB API for MongoDB can be backed up by defining during cosmos DB configuration.</a:t>
            </a:r>
          </a:p>
          <a:p>
            <a:pPr>
              <a:buClrTx/>
              <a:buFont typeface="Wingdings" panose="05000000000000000000" pitchFamily="2" charset="2"/>
              <a:buChar char="q"/>
            </a:pPr>
            <a:r>
              <a:rPr lang="en-US" sz="1800" dirty="0"/>
              <a:t> </a:t>
            </a:r>
            <a:r>
              <a:rPr lang="en-US" sz="1800" b="1" dirty="0"/>
              <a:t>Monitoring:</a:t>
            </a:r>
          </a:p>
          <a:p>
            <a:pPr>
              <a:buClrTx/>
              <a:buFont typeface="Arial" panose="020B0604020202020204" pitchFamily="34" charset="0"/>
              <a:buChar char="•"/>
            </a:pPr>
            <a:r>
              <a:rPr lang="en-US" sz="1800" dirty="0"/>
              <a:t> Application Insight can be used for Application monitoring.</a:t>
            </a:r>
          </a:p>
          <a:p>
            <a:pPr>
              <a:buClrTx/>
              <a:buFont typeface="Arial" panose="020B0604020202020204" pitchFamily="34" charset="0"/>
              <a:buChar char="•"/>
            </a:pPr>
            <a:r>
              <a:rPr lang="en-US" sz="1800" dirty="0"/>
              <a:t> Monitoring and Log Analytics can be used for the Infra monitoring and Alerts.</a:t>
            </a:r>
          </a:p>
        </p:txBody>
      </p:sp>
      <p:sp>
        <p:nvSpPr>
          <p:cNvPr id="6" name="Slide Number Placeholder 5">
            <a:extLst>
              <a:ext uri="{FF2B5EF4-FFF2-40B4-BE49-F238E27FC236}">
                <a16:creationId xmlns:a16="http://schemas.microsoft.com/office/drawing/2014/main" id="{5C0A7D0C-4965-4C81-9F41-C8790BCC75DA}"/>
              </a:ext>
            </a:extLst>
          </p:cNvPr>
          <p:cNvSpPr>
            <a:spLocks noGrp="1"/>
          </p:cNvSpPr>
          <p:nvPr>
            <p:ph type="sldNum" sz="quarter" idx="12"/>
          </p:nvPr>
        </p:nvSpPr>
        <p:spPr/>
        <p:txBody>
          <a:bodyPr/>
          <a:lstStyle/>
          <a:p>
            <a:fld id="{3A98EE3D-8CD1-4C3F-BD1C-C98C9596463C}" type="slidenum">
              <a:rPr lang="en-US" smtClean="0"/>
              <a:pPr/>
              <a:t>6</a:t>
            </a:fld>
            <a:endParaRPr lang="en-US" dirty="0"/>
          </a:p>
        </p:txBody>
      </p:sp>
    </p:spTree>
    <p:extLst>
      <p:ext uri="{BB962C8B-B14F-4D97-AF65-F5344CB8AC3E}">
        <p14:creationId xmlns:p14="http://schemas.microsoft.com/office/powerpoint/2010/main" val="3909588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FEC76-13E3-47C3-B861-9617A00704CD}"/>
              </a:ext>
            </a:extLst>
          </p:cNvPr>
          <p:cNvSpPr>
            <a:spLocks noGrp="1"/>
          </p:cNvSpPr>
          <p:nvPr>
            <p:ph type="title"/>
          </p:nvPr>
        </p:nvSpPr>
        <p:spPr/>
        <p:txBody>
          <a:bodyPr/>
          <a:lstStyle/>
          <a:p>
            <a:r>
              <a:rPr lang="en-US" dirty="0"/>
              <a:t>Proposed Solution Details</a:t>
            </a:r>
            <a:endParaRPr lang="en-IN" dirty="0"/>
          </a:p>
        </p:txBody>
      </p:sp>
      <p:sp>
        <p:nvSpPr>
          <p:cNvPr id="3" name="Content Placeholder 2">
            <a:extLst>
              <a:ext uri="{FF2B5EF4-FFF2-40B4-BE49-F238E27FC236}">
                <a16:creationId xmlns:a16="http://schemas.microsoft.com/office/drawing/2014/main" id="{0540F20A-DDC0-470D-AEB2-D5247327712B}"/>
              </a:ext>
            </a:extLst>
          </p:cNvPr>
          <p:cNvSpPr>
            <a:spLocks noGrp="1"/>
          </p:cNvSpPr>
          <p:nvPr>
            <p:ph idx="1"/>
          </p:nvPr>
        </p:nvSpPr>
        <p:spPr>
          <a:xfrm>
            <a:off x="1097280" y="2108201"/>
            <a:ext cx="10058399" cy="3760891"/>
          </a:xfrm>
        </p:spPr>
        <p:txBody>
          <a:bodyPr>
            <a:normAutofit fontScale="92500" lnSpcReduction="20000"/>
          </a:bodyPr>
          <a:lstStyle/>
          <a:p>
            <a:pPr marL="0" indent="0">
              <a:buClrTx/>
              <a:buNone/>
            </a:pPr>
            <a:r>
              <a:rPr lang="en-US" dirty="0"/>
              <a:t>As per the assessment of the current on-premise environment. I came up with 2 solutions which can be used to easy migration and replacement of legacy setup with native azure services.</a:t>
            </a:r>
          </a:p>
          <a:p>
            <a:pPr>
              <a:buClr>
                <a:schemeClr val="accent1">
                  <a:lumMod val="75000"/>
                </a:schemeClr>
              </a:buClr>
              <a:buFont typeface="Wingdings" panose="05000000000000000000" pitchFamily="2" charset="2"/>
              <a:buChar char="ü"/>
            </a:pPr>
            <a:r>
              <a:rPr lang="en-US" dirty="0"/>
              <a:t> </a:t>
            </a:r>
            <a:r>
              <a:rPr lang="en-US" sz="2600" b="1" u="sng" dirty="0">
                <a:solidFill>
                  <a:schemeClr val="accent1">
                    <a:lumMod val="75000"/>
                  </a:schemeClr>
                </a:solidFill>
              </a:rPr>
              <a:t>Proposal-1:</a:t>
            </a:r>
            <a:r>
              <a:rPr lang="en-IN" sz="2600" b="1" u="sng" dirty="0">
                <a:solidFill>
                  <a:schemeClr val="accent1">
                    <a:lumMod val="75000"/>
                  </a:schemeClr>
                </a:solidFill>
              </a:rPr>
              <a:t> </a:t>
            </a:r>
          </a:p>
          <a:p>
            <a:pPr>
              <a:buClrTx/>
              <a:buFont typeface="Arial" panose="020B0604020202020204" pitchFamily="34" charset="0"/>
              <a:buChar char="•"/>
            </a:pPr>
            <a:r>
              <a:rPr lang="en-IN" dirty="0"/>
              <a:t> As per the architectural design for Proposal-1 we are combining Azure native services with few    traditional way to deploy/Migrate On-prem infrastructure to cloud. </a:t>
            </a:r>
          </a:p>
          <a:p>
            <a:pPr>
              <a:buClrTx/>
              <a:buFont typeface="Arial" panose="020B0604020202020204" pitchFamily="34" charset="0"/>
              <a:buChar char="•"/>
            </a:pPr>
            <a:r>
              <a:rPr lang="en-IN" dirty="0"/>
              <a:t> The only difference in both solutions are the deployment/Migration of MongoDB. </a:t>
            </a:r>
          </a:p>
          <a:p>
            <a:pPr>
              <a:buClrTx/>
              <a:buFont typeface="Arial" panose="020B0604020202020204" pitchFamily="34" charset="0"/>
              <a:buChar char="•"/>
            </a:pPr>
            <a:r>
              <a:rPr lang="en-IN" dirty="0"/>
              <a:t> In this solution we made an assumption that customer has procured enterprise license for DB and they are using Older version of MongoDB. For that purpose we can simply Deploy MongoDB Clusters on Azure VM instances and this way we can utilize the existing license in Azure and can deploy any older version of DB. </a:t>
            </a:r>
          </a:p>
          <a:p>
            <a:pPr>
              <a:buClrTx/>
              <a:buFont typeface="Arial" panose="020B0604020202020204" pitchFamily="34" charset="0"/>
              <a:buChar char="•"/>
            </a:pPr>
            <a:r>
              <a:rPr lang="en-IN" dirty="0"/>
              <a:t> This solution requires expertise in managing DB and its Infra.</a:t>
            </a:r>
          </a:p>
          <a:p>
            <a:pPr marL="0" indent="0">
              <a:buClrTx/>
              <a:buNone/>
            </a:pPr>
            <a:endParaRPr lang="en-IN" dirty="0"/>
          </a:p>
        </p:txBody>
      </p:sp>
      <p:sp>
        <p:nvSpPr>
          <p:cNvPr id="9" name="Slide Number Placeholder 8">
            <a:extLst>
              <a:ext uri="{FF2B5EF4-FFF2-40B4-BE49-F238E27FC236}">
                <a16:creationId xmlns:a16="http://schemas.microsoft.com/office/drawing/2014/main" id="{BCBBC6C8-5D2F-410D-BCD8-0250DC097DB5}"/>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581606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FEC76-13E3-47C3-B861-9617A00704CD}"/>
              </a:ext>
            </a:extLst>
          </p:cNvPr>
          <p:cNvSpPr>
            <a:spLocks noGrp="1"/>
          </p:cNvSpPr>
          <p:nvPr>
            <p:ph type="title"/>
          </p:nvPr>
        </p:nvSpPr>
        <p:spPr/>
        <p:txBody>
          <a:bodyPr/>
          <a:lstStyle/>
          <a:p>
            <a:r>
              <a:rPr lang="en-US" dirty="0"/>
              <a:t>Proposed Solution Details</a:t>
            </a:r>
            <a:endParaRPr lang="en-IN" dirty="0"/>
          </a:p>
        </p:txBody>
      </p:sp>
      <p:sp>
        <p:nvSpPr>
          <p:cNvPr id="3" name="Content Placeholder 2">
            <a:extLst>
              <a:ext uri="{FF2B5EF4-FFF2-40B4-BE49-F238E27FC236}">
                <a16:creationId xmlns:a16="http://schemas.microsoft.com/office/drawing/2014/main" id="{0540F20A-DDC0-470D-AEB2-D5247327712B}"/>
              </a:ext>
            </a:extLst>
          </p:cNvPr>
          <p:cNvSpPr>
            <a:spLocks noGrp="1"/>
          </p:cNvSpPr>
          <p:nvPr>
            <p:ph idx="1"/>
          </p:nvPr>
        </p:nvSpPr>
        <p:spPr>
          <a:xfrm>
            <a:off x="1097280" y="2108201"/>
            <a:ext cx="10058399" cy="3706673"/>
          </a:xfrm>
        </p:spPr>
        <p:txBody>
          <a:bodyPr>
            <a:normAutofit fontScale="92500" lnSpcReduction="10000"/>
          </a:bodyPr>
          <a:lstStyle/>
          <a:p>
            <a:pPr>
              <a:buClr>
                <a:schemeClr val="accent1">
                  <a:lumMod val="75000"/>
                </a:schemeClr>
              </a:buClr>
              <a:buFont typeface="Wingdings" panose="05000000000000000000" pitchFamily="2" charset="2"/>
              <a:buChar char="ü"/>
            </a:pPr>
            <a:r>
              <a:rPr lang="en-US" dirty="0"/>
              <a:t> </a:t>
            </a:r>
            <a:r>
              <a:rPr lang="en-US" sz="2600" b="1" u="sng" dirty="0">
                <a:solidFill>
                  <a:schemeClr val="accent1">
                    <a:lumMod val="75000"/>
                  </a:schemeClr>
                </a:solidFill>
              </a:rPr>
              <a:t>Proposal-2: </a:t>
            </a:r>
          </a:p>
          <a:p>
            <a:pPr>
              <a:buClrTx/>
              <a:buFont typeface="Arial" panose="020B0604020202020204" pitchFamily="34" charset="0"/>
              <a:buChar char="•"/>
            </a:pPr>
            <a:r>
              <a:rPr lang="en-US" dirty="0"/>
              <a:t> In this solution we are considering that customer is using latest version of MongoDB and they are less worried about the existing license as those are going to expire in few months.</a:t>
            </a:r>
          </a:p>
          <a:p>
            <a:pPr>
              <a:buClrTx/>
              <a:buFont typeface="Arial" panose="020B0604020202020204" pitchFamily="34" charset="0"/>
              <a:buChar char="•"/>
            </a:pPr>
            <a:r>
              <a:rPr lang="en-IN" dirty="0"/>
              <a:t> As per the Architectural design of Proposal-2 we are deploying Cosmos DB API for mongo DB.</a:t>
            </a:r>
            <a:r>
              <a:rPr lang="en-US" dirty="0"/>
              <a:t> Azure Cosmos DB is a fully managed, distributed, scalable schema-agnostic, multi-model NoSQL database. </a:t>
            </a:r>
          </a:p>
          <a:p>
            <a:pPr>
              <a:buClrTx/>
              <a:buFont typeface="Arial" panose="020B0604020202020204" pitchFamily="34" charset="0"/>
              <a:buChar char="•"/>
            </a:pPr>
            <a:r>
              <a:rPr lang="en-US" dirty="0"/>
              <a:t> It provides flexible access to data using API of choice. </a:t>
            </a:r>
          </a:p>
          <a:p>
            <a:pPr>
              <a:buClrTx/>
              <a:buFont typeface="Arial" panose="020B0604020202020204" pitchFamily="34" charset="0"/>
              <a:buChar char="•"/>
            </a:pPr>
            <a:r>
              <a:rPr lang="en-US" dirty="0"/>
              <a:t> Integrating Azure Cosmos DB using existing MongoDB clients is possible. Though this is not the complete Mongo DB and just using Mongo DB API over cosmos DB it provides the same experience to the users as they use Mongo DB. </a:t>
            </a:r>
          </a:p>
          <a:p>
            <a:pPr>
              <a:buClrTx/>
              <a:buFont typeface="Arial" panose="020B0604020202020204" pitchFamily="34" charset="0"/>
              <a:buChar char="•"/>
            </a:pPr>
            <a:r>
              <a:rPr lang="en-US" dirty="0"/>
              <a:t> It is completely managed by Azure and user has to put their complete efforts for development.</a:t>
            </a:r>
          </a:p>
          <a:p>
            <a:pPr>
              <a:buClrTx/>
              <a:buFont typeface="Arial" panose="020B0604020202020204" pitchFamily="34" charset="0"/>
              <a:buChar char="•"/>
            </a:pPr>
            <a:endParaRPr lang="en-IN" dirty="0"/>
          </a:p>
        </p:txBody>
      </p:sp>
      <p:sp>
        <p:nvSpPr>
          <p:cNvPr id="9" name="Slide Number Placeholder 8">
            <a:extLst>
              <a:ext uri="{FF2B5EF4-FFF2-40B4-BE49-F238E27FC236}">
                <a16:creationId xmlns:a16="http://schemas.microsoft.com/office/drawing/2014/main" id="{BCBBC6C8-5D2F-410D-BCD8-0250DC097DB5}"/>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2365524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FEC76-13E3-47C3-B861-9617A00704CD}"/>
              </a:ext>
            </a:extLst>
          </p:cNvPr>
          <p:cNvSpPr>
            <a:spLocks noGrp="1"/>
          </p:cNvSpPr>
          <p:nvPr>
            <p:ph type="title"/>
          </p:nvPr>
        </p:nvSpPr>
        <p:spPr/>
        <p:txBody>
          <a:bodyPr/>
          <a:lstStyle/>
          <a:p>
            <a:r>
              <a:rPr lang="en-US" dirty="0"/>
              <a:t>Migration/Deployment Plan</a:t>
            </a:r>
            <a:endParaRPr lang="en-IN" dirty="0"/>
          </a:p>
        </p:txBody>
      </p:sp>
      <p:sp>
        <p:nvSpPr>
          <p:cNvPr id="9" name="Slide Number Placeholder 8">
            <a:extLst>
              <a:ext uri="{FF2B5EF4-FFF2-40B4-BE49-F238E27FC236}">
                <a16:creationId xmlns:a16="http://schemas.microsoft.com/office/drawing/2014/main" id="{BCBBC6C8-5D2F-410D-BCD8-0250DC097DB5}"/>
              </a:ext>
            </a:extLst>
          </p:cNvPr>
          <p:cNvSpPr>
            <a:spLocks noGrp="1"/>
          </p:cNvSpPr>
          <p:nvPr>
            <p:ph type="sldNum" sz="quarter" idx="12"/>
          </p:nvPr>
        </p:nvSpPr>
        <p:spPr/>
        <p:txBody>
          <a:bodyPr/>
          <a:lstStyle/>
          <a:p>
            <a:fld id="{3A98EE3D-8CD1-4C3F-BD1C-C98C9596463C}" type="slidenum">
              <a:rPr lang="en-US" smtClean="0"/>
              <a:t>9</a:t>
            </a:fld>
            <a:endParaRPr lang="en-US" dirty="0"/>
          </a:p>
        </p:txBody>
      </p:sp>
      <p:graphicFrame>
        <p:nvGraphicFramePr>
          <p:cNvPr id="10" name="Content Placeholder 3" descr="Timeline placeholder ">
            <a:extLst>
              <a:ext uri="{FF2B5EF4-FFF2-40B4-BE49-F238E27FC236}">
                <a16:creationId xmlns:a16="http://schemas.microsoft.com/office/drawing/2014/main" id="{9ED3108E-4AA1-4F25-94E9-FE9814A25C93}"/>
              </a:ext>
            </a:extLst>
          </p:cNvPr>
          <p:cNvGraphicFramePr>
            <a:graphicFrameLocks noGrp="1"/>
          </p:cNvGraphicFramePr>
          <p:nvPr>
            <p:ph idx="1"/>
            <p:extLst>
              <p:ext uri="{D42A27DB-BD31-4B8C-83A1-F6EECF244321}">
                <p14:modId xmlns:p14="http://schemas.microsoft.com/office/powerpoint/2010/main" val="290232423"/>
              </p:ext>
            </p:extLst>
          </p:nvPr>
        </p:nvGraphicFramePr>
        <p:xfrm>
          <a:off x="1189038" y="2463800"/>
          <a:ext cx="9966325" cy="3368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0819173"/>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_Win32_JB_SL_v2.potx" id="{2FF4D238-6E02-4AF5-A7F8-E0CA002E79A6}" vid="{1CA406FA-5E6E-436F-98F0-C190AE288A7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AF71F79-8D13-4C55-9450-609041DE5A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6B531D-03AC-47F6-A16F-C6773C191BBB}">
  <ds:schemaRefs>
    <ds:schemaRef ds:uri="http://schemas.microsoft.com/sharepoint/v3/contenttype/forms"/>
  </ds:schemaRefs>
</ds:datastoreItem>
</file>

<file path=customXml/itemProps3.xml><?xml version="1.0" encoding="utf-8"?>
<ds:datastoreItem xmlns:ds="http://schemas.openxmlformats.org/officeDocument/2006/customXml" ds:itemID="{FE4B1648-C213-44D3-9464-4287A4D41EE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Retrospect design</Template>
  <TotalTime>235</TotalTime>
  <Words>730</Words>
  <Application>Microsoft Office PowerPoint</Application>
  <PresentationFormat>Widescreen</PresentationFormat>
  <Paragraphs>88</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Wingdings</vt:lpstr>
      <vt:lpstr>RetrospectVTI</vt:lpstr>
      <vt:lpstr>Transformation/Migration to Public Cloud </vt:lpstr>
      <vt:lpstr>Agenda</vt:lpstr>
      <vt:lpstr>Introduction</vt:lpstr>
      <vt:lpstr>Assumptions</vt:lpstr>
      <vt:lpstr>Target Components &amp; Migration Tools</vt:lpstr>
      <vt:lpstr>Backups &amp; Monitoring</vt:lpstr>
      <vt:lpstr>Proposed Solution Details</vt:lpstr>
      <vt:lpstr>Proposed Solution Details</vt:lpstr>
      <vt:lpstr>Migration/Deployment Plan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Transformation/Migration to Public Cloud </dc:title>
  <dc:creator>Dhananjay Barge</dc:creator>
  <cp:lastModifiedBy>Dhananjay Barge</cp:lastModifiedBy>
  <cp:revision>15</cp:revision>
  <dcterms:created xsi:type="dcterms:W3CDTF">2022-03-04T10:21:39Z</dcterms:created>
  <dcterms:modified xsi:type="dcterms:W3CDTF">2022-03-05T22:18:58Z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